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6" r:id="rId1"/>
  </p:sldMasterIdLst>
  <p:notesMasterIdLst>
    <p:notesMasterId r:id="rId22"/>
  </p:notesMasterIdLst>
  <p:handoutMasterIdLst>
    <p:handoutMasterId r:id="rId23"/>
  </p:handoutMasterIdLst>
  <p:sldIdLst>
    <p:sldId id="321" r:id="rId2"/>
    <p:sldId id="335" r:id="rId3"/>
    <p:sldId id="338" r:id="rId4"/>
    <p:sldId id="339" r:id="rId5"/>
    <p:sldId id="340" r:id="rId6"/>
    <p:sldId id="341" r:id="rId7"/>
    <p:sldId id="343" r:id="rId8"/>
    <p:sldId id="344" r:id="rId9"/>
    <p:sldId id="345" r:id="rId10"/>
    <p:sldId id="346" r:id="rId11"/>
    <p:sldId id="342" r:id="rId12"/>
    <p:sldId id="347" r:id="rId13"/>
    <p:sldId id="348" r:id="rId14"/>
    <p:sldId id="350" r:id="rId15"/>
    <p:sldId id="349" r:id="rId16"/>
    <p:sldId id="356" r:id="rId17"/>
    <p:sldId id="357" r:id="rId18"/>
    <p:sldId id="353" r:id="rId19"/>
    <p:sldId id="354" r:id="rId20"/>
    <p:sldId id="355" r:id="rId21"/>
  </p:sldIdLst>
  <p:sldSz cx="9144000" cy="6858000" type="screen4x3"/>
  <p:notesSz cx="6858000" cy="9144000"/>
  <p:embeddedFontLst>
    <p:embeddedFont>
      <p:font typeface="Proxima Nova Rg" panose="020005060300000200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41"/>
    <a:srgbClr val="70B207"/>
    <a:srgbClr val="AA9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22477-BE9D-49DD-8E9D-F6C5DC02306B}" v="60" dt="2024-12-09T19:04:35.680"/>
    <p1510:client id="{8EDC37F5-481F-E434-1131-3AE1F1B054DC}" v="46" dt="2024-12-09T21:42:2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ers, Jonathan E" userId="5d3d6787-68fa-4193-b3c8-34506e02f88a" providerId="ADAL" clId="{332AC2B7-0896-47E7-8A8B-049B58D0D364}"/>
    <pc:docChg chg="undo custSel addSld delSld modSld">
      <pc:chgData name="Myers, Jonathan E" userId="5d3d6787-68fa-4193-b3c8-34506e02f88a" providerId="ADAL" clId="{332AC2B7-0896-47E7-8A8B-049B58D0D364}" dt="2024-12-07T19:46:42.044" v="2165" actId="20577"/>
      <pc:docMkLst>
        <pc:docMk/>
      </pc:docMkLst>
      <pc:sldChg chg="addSp modSp mod">
        <pc:chgData name="Myers, Jonathan E" userId="5d3d6787-68fa-4193-b3c8-34506e02f88a" providerId="ADAL" clId="{332AC2B7-0896-47E7-8A8B-049B58D0D364}" dt="2024-12-07T19:44:55.285" v="2027" actId="20577"/>
        <pc:sldMkLst>
          <pc:docMk/>
          <pc:sldMk cId="2374176710" sldId="342"/>
        </pc:sldMkLst>
        <pc:spChg chg="mod ord">
          <ac:chgData name="Myers, Jonathan E" userId="5d3d6787-68fa-4193-b3c8-34506e02f88a" providerId="ADAL" clId="{332AC2B7-0896-47E7-8A8B-049B58D0D364}" dt="2024-12-07T19:44:55.285" v="2027" actId="20577"/>
          <ac:spMkLst>
            <pc:docMk/>
            <pc:sldMk cId="2374176710" sldId="342"/>
            <ac:spMk id="2" creationId="{17A79030-2460-A5EE-53BA-267D33596417}"/>
          </ac:spMkLst>
        </pc:spChg>
        <pc:spChg chg="add mod">
          <ac:chgData name="Myers, Jonathan E" userId="5d3d6787-68fa-4193-b3c8-34506e02f88a" providerId="ADAL" clId="{332AC2B7-0896-47E7-8A8B-049B58D0D364}" dt="2024-12-07T19:43:30.357" v="1992" actId="20577"/>
          <ac:spMkLst>
            <pc:docMk/>
            <pc:sldMk cId="2374176710" sldId="342"/>
            <ac:spMk id="6" creationId="{483B3A7D-A129-EF03-94CF-C77B5957C56F}"/>
          </ac:spMkLst>
        </pc:spChg>
        <pc:spChg chg="mod">
          <ac:chgData name="Myers, Jonathan E" userId="5d3d6787-68fa-4193-b3c8-34506e02f88a" providerId="ADAL" clId="{332AC2B7-0896-47E7-8A8B-049B58D0D364}" dt="2024-12-07T19:44:30.192" v="2004" actId="1076"/>
          <ac:spMkLst>
            <pc:docMk/>
            <pc:sldMk cId="2374176710" sldId="342"/>
            <ac:spMk id="8" creationId="{70905813-2854-A0AE-8853-CDAEB52837C9}"/>
          </ac:spMkLst>
        </pc:spChg>
        <pc:spChg chg="add mod">
          <ac:chgData name="Myers, Jonathan E" userId="5d3d6787-68fa-4193-b3c8-34506e02f88a" providerId="ADAL" clId="{332AC2B7-0896-47E7-8A8B-049B58D0D364}" dt="2024-12-07T19:44:53.538" v="2026" actId="20577"/>
          <ac:spMkLst>
            <pc:docMk/>
            <pc:sldMk cId="2374176710" sldId="342"/>
            <ac:spMk id="10" creationId="{E6057158-075A-DFB6-C113-3B6A09DF5035}"/>
          </ac:spMkLst>
        </pc:spChg>
        <pc:picChg chg="mod">
          <ac:chgData name="Myers, Jonathan E" userId="5d3d6787-68fa-4193-b3c8-34506e02f88a" providerId="ADAL" clId="{332AC2B7-0896-47E7-8A8B-049B58D0D364}" dt="2024-12-07T19:44:06.678" v="2001" actId="14100"/>
          <ac:picMkLst>
            <pc:docMk/>
            <pc:sldMk cId="2374176710" sldId="342"/>
            <ac:picMk id="5" creationId="{326BD70E-7047-12F4-259C-ABC09BDB6CAE}"/>
          </ac:picMkLst>
        </pc:picChg>
        <pc:picChg chg="add mod">
          <ac:chgData name="Myers, Jonathan E" userId="5d3d6787-68fa-4193-b3c8-34506e02f88a" providerId="ADAL" clId="{332AC2B7-0896-47E7-8A8B-049B58D0D364}" dt="2024-12-07T19:44:34.661" v="2006" actId="1076"/>
          <ac:picMkLst>
            <pc:docMk/>
            <pc:sldMk cId="2374176710" sldId="342"/>
            <ac:picMk id="9" creationId="{33203711-BD1F-9C12-7CB0-145BE7C00FFA}"/>
          </ac:picMkLst>
        </pc:picChg>
      </pc:sldChg>
      <pc:sldChg chg="modSp mod">
        <pc:chgData name="Myers, Jonathan E" userId="5d3d6787-68fa-4193-b3c8-34506e02f88a" providerId="ADAL" clId="{332AC2B7-0896-47E7-8A8B-049B58D0D364}" dt="2024-12-07T19:22:25.690" v="790" actId="20577"/>
        <pc:sldMkLst>
          <pc:docMk/>
          <pc:sldMk cId="2042394727" sldId="348"/>
        </pc:sldMkLst>
        <pc:spChg chg="mod">
          <ac:chgData name="Myers, Jonathan E" userId="5d3d6787-68fa-4193-b3c8-34506e02f88a" providerId="ADAL" clId="{332AC2B7-0896-47E7-8A8B-049B58D0D364}" dt="2024-12-07T19:22:25.690" v="790" actId="20577"/>
          <ac:spMkLst>
            <pc:docMk/>
            <pc:sldMk cId="2042394727" sldId="348"/>
            <ac:spMk id="7" creationId="{E77EB1EB-15F2-C951-57D1-F5912100D17B}"/>
          </ac:spMkLst>
        </pc:spChg>
      </pc:sldChg>
      <pc:sldChg chg="addSp modSp mod">
        <pc:chgData name="Myers, Jonathan E" userId="5d3d6787-68fa-4193-b3c8-34506e02f88a" providerId="ADAL" clId="{332AC2B7-0896-47E7-8A8B-049B58D0D364}" dt="2024-12-07T19:18:48.111" v="360" actId="1035"/>
        <pc:sldMkLst>
          <pc:docMk/>
          <pc:sldMk cId="3595551913" sldId="349"/>
        </pc:sldMkLst>
        <pc:spChg chg="mod">
          <ac:chgData name="Myers, Jonathan E" userId="5d3d6787-68fa-4193-b3c8-34506e02f88a" providerId="ADAL" clId="{332AC2B7-0896-47E7-8A8B-049B58D0D364}" dt="2024-12-07T19:17:35.887" v="317" actId="20577"/>
          <ac:spMkLst>
            <pc:docMk/>
            <pc:sldMk cId="3595551913" sldId="349"/>
            <ac:spMk id="8" creationId="{5ED72D5F-74A5-DE4C-89C2-E486E7E7530D}"/>
          </ac:spMkLst>
        </pc:spChg>
        <pc:spChg chg="add mod">
          <ac:chgData name="Myers, Jonathan E" userId="5d3d6787-68fa-4193-b3c8-34506e02f88a" providerId="ADAL" clId="{332AC2B7-0896-47E7-8A8B-049B58D0D364}" dt="2024-12-07T19:18:48.111" v="360" actId="1035"/>
          <ac:spMkLst>
            <pc:docMk/>
            <pc:sldMk cId="3595551913" sldId="349"/>
            <ac:spMk id="9" creationId="{657A7836-7F76-880E-742E-BDD887EEC990}"/>
          </ac:spMkLst>
        </pc:spChg>
        <pc:picChg chg="add mod">
          <ac:chgData name="Myers, Jonathan E" userId="5d3d6787-68fa-4193-b3c8-34506e02f88a" providerId="ADAL" clId="{332AC2B7-0896-47E7-8A8B-049B58D0D364}" dt="2024-12-07T19:18:15.181" v="319" actId="1076"/>
          <ac:picMkLst>
            <pc:docMk/>
            <pc:sldMk cId="3595551913" sldId="349"/>
            <ac:picMk id="7" creationId="{2AD09C02-FE00-2433-BB41-DA55F46B5C16}"/>
          </ac:picMkLst>
        </pc:picChg>
      </pc:sldChg>
      <pc:sldChg chg="modSp mod">
        <pc:chgData name="Myers, Jonathan E" userId="5d3d6787-68fa-4193-b3c8-34506e02f88a" providerId="ADAL" clId="{332AC2B7-0896-47E7-8A8B-049B58D0D364}" dt="2024-12-07T19:21:44.705" v="759" actId="20577"/>
        <pc:sldMkLst>
          <pc:docMk/>
          <pc:sldMk cId="2934455123" sldId="350"/>
        </pc:sldMkLst>
        <pc:spChg chg="mod">
          <ac:chgData name="Myers, Jonathan E" userId="5d3d6787-68fa-4193-b3c8-34506e02f88a" providerId="ADAL" clId="{332AC2B7-0896-47E7-8A8B-049B58D0D364}" dt="2024-12-07T19:21:44.705" v="759" actId="20577"/>
          <ac:spMkLst>
            <pc:docMk/>
            <pc:sldMk cId="2934455123" sldId="350"/>
            <ac:spMk id="2" creationId="{8C6B5C3F-E188-9A65-5B28-E08DB6245C21}"/>
          </ac:spMkLst>
        </pc:spChg>
        <pc:spChg chg="mod">
          <ac:chgData name="Myers, Jonathan E" userId="5d3d6787-68fa-4193-b3c8-34506e02f88a" providerId="ADAL" clId="{332AC2B7-0896-47E7-8A8B-049B58D0D364}" dt="2024-12-07T19:21:00.470" v="612" actId="20577"/>
          <ac:spMkLst>
            <pc:docMk/>
            <pc:sldMk cId="2934455123" sldId="350"/>
            <ac:spMk id="8" creationId="{62BF2253-D2CB-94D3-016C-E3A3696656EB}"/>
          </ac:spMkLst>
        </pc:spChg>
      </pc:sldChg>
      <pc:sldChg chg="add del">
        <pc:chgData name="Myers, Jonathan E" userId="5d3d6787-68fa-4193-b3c8-34506e02f88a" providerId="ADAL" clId="{332AC2B7-0896-47E7-8A8B-049B58D0D364}" dt="2024-12-07T19:45:27.341" v="2030" actId="47"/>
        <pc:sldMkLst>
          <pc:docMk/>
          <pc:sldMk cId="524372650" sldId="351"/>
        </pc:sldMkLst>
      </pc:sldChg>
      <pc:sldChg chg="addSp delSp modSp del mod">
        <pc:chgData name="Myers, Jonathan E" userId="5d3d6787-68fa-4193-b3c8-34506e02f88a" providerId="ADAL" clId="{332AC2B7-0896-47E7-8A8B-049B58D0D364}" dt="2024-12-07T19:37:42.999" v="1507" actId="47"/>
        <pc:sldMkLst>
          <pc:docMk/>
          <pc:sldMk cId="3778104483" sldId="352"/>
        </pc:sldMkLst>
      </pc:sldChg>
      <pc:sldChg chg="modSp mod">
        <pc:chgData name="Myers, Jonathan E" userId="5d3d6787-68fa-4193-b3c8-34506e02f88a" providerId="ADAL" clId="{332AC2B7-0896-47E7-8A8B-049B58D0D364}" dt="2024-12-07T19:46:42.044" v="2165" actId="20577"/>
        <pc:sldMkLst>
          <pc:docMk/>
          <pc:sldMk cId="724174047" sldId="353"/>
        </pc:sldMkLst>
        <pc:spChg chg="mod">
          <ac:chgData name="Myers, Jonathan E" userId="5d3d6787-68fa-4193-b3c8-34506e02f88a" providerId="ADAL" clId="{332AC2B7-0896-47E7-8A8B-049B58D0D364}" dt="2024-12-07T19:46:42.044" v="2165" actId="20577"/>
          <ac:spMkLst>
            <pc:docMk/>
            <pc:sldMk cId="724174047" sldId="353"/>
            <ac:spMk id="8" creationId="{BC21AF73-149B-B4DC-81AE-80209286EA5A}"/>
          </ac:spMkLst>
        </pc:spChg>
      </pc:sldChg>
      <pc:sldChg chg="addSp delSp modSp add mod">
        <pc:chgData name="Myers, Jonathan E" userId="5d3d6787-68fa-4193-b3c8-34506e02f88a" providerId="ADAL" clId="{332AC2B7-0896-47E7-8A8B-049B58D0D364}" dt="2024-12-07T19:36:51.040" v="1480" actId="20577"/>
        <pc:sldMkLst>
          <pc:docMk/>
          <pc:sldMk cId="1931596473" sldId="356"/>
        </pc:sldMkLst>
        <pc:graphicFrameChg chg="add mod modGraphic">
          <ac:chgData name="Myers, Jonathan E" userId="5d3d6787-68fa-4193-b3c8-34506e02f88a" providerId="ADAL" clId="{332AC2B7-0896-47E7-8A8B-049B58D0D364}" dt="2024-12-07T19:36:51.040" v="1480" actId="20577"/>
          <ac:graphicFrameMkLst>
            <pc:docMk/>
            <pc:sldMk cId="1931596473" sldId="356"/>
            <ac:graphicFrameMk id="9" creationId="{F7C7F7B0-0CEB-0785-ECDE-CC6D2607CBC2}"/>
          </ac:graphicFrameMkLst>
        </pc:graphicFrameChg>
      </pc:sldChg>
      <pc:sldChg chg="add del">
        <pc:chgData name="Myers, Jonathan E" userId="5d3d6787-68fa-4193-b3c8-34506e02f88a" providerId="ADAL" clId="{332AC2B7-0896-47E7-8A8B-049B58D0D364}" dt="2024-12-07T19:23:08.800" v="792" actId="47"/>
        <pc:sldMkLst>
          <pc:docMk/>
          <pc:sldMk cId="2120233194" sldId="356"/>
        </pc:sldMkLst>
      </pc:sldChg>
      <pc:sldChg chg="modSp add del mod">
        <pc:chgData name="Myers, Jonathan E" userId="5d3d6787-68fa-4193-b3c8-34506e02f88a" providerId="ADAL" clId="{332AC2B7-0896-47E7-8A8B-049B58D0D364}" dt="2024-12-07T19:23:57.764" v="860" actId="47"/>
        <pc:sldMkLst>
          <pc:docMk/>
          <pc:sldMk cId="4183002809" sldId="356"/>
        </pc:sldMkLst>
      </pc:sldChg>
      <pc:sldChg chg="modSp add mod">
        <pc:chgData name="Myers, Jonathan E" userId="5d3d6787-68fa-4193-b3c8-34506e02f88a" providerId="ADAL" clId="{332AC2B7-0896-47E7-8A8B-049B58D0D364}" dt="2024-12-07T19:41:01.313" v="1907" actId="20577"/>
        <pc:sldMkLst>
          <pc:docMk/>
          <pc:sldMk cId="93264835" sldId="357"/>
        </pc:sldMkLst>
        <pc:spChg chg="mod">
          <ac:chgData name="Myers, Jonathan E" userId="5d3d6787-68fa-4193-b3c8-34506e02f88a" providerId="ADAL" clId="{332AC2B7-0896-47E7-8A8B-049B58D0D364}" dt="2024-12-07T19:39:07.301" v="1714" actId="20577"/>
          <ac:spMkLst>
            <pc:docMk/>
            <pc:sldMk cId="93264835" sldId="357"/>
            <ac:spMk id="2" creationId="{6B86AB19-71EB-44BC-FA36-9E8EC862F67A}"/>
          </ac:spMkLst>
        </pc:spChg>
        <pc:spChg chg="mod">
          <ac:chgData name="Myers, Jonathan E" userId="5d3d6787-68fa-4193-b3c8-34506e02f88a" providerId="ADAL" clId="{332AC2B7-0896-47E7-8A8B-049B58D0D364}" dt="2024-12-07T19:37:49.406" v="1521" actId="20577"/>
          <ac:spMkLst>
            <pc:docMk/>
            <pc:sldMk cId="93264835" sldId="357"/>
            <ac:spMk id="3" creationId="{CC202E14-FD69-CB93-B38B-2C74C12FC8AF}"/>
          </ac:spMkLst>
        </pc:spChg>
        <pc:spChg chg="mod">
          <ac:chgData name="Myers, Jonathan E" userId="5d3d6787-68fa-4193-b3c8-34506e02f88a" providerId="ADAL" clId="{332AC2B7-0896-47E7-8A8B-049B58D0D364}" dt="2024-12-07T19:40:43.391" v="1865" actId="1038"/>
          <ac:spMkLst>
            <pc:docMk/>
            <pc:sldMk cId="93264835" sldId="357"/>
            <ac:spMk id="5" creationId="{A6D303E6-DFD2-757C-EECD-856F18BAB1F7}"/>
          </ac:spMkLst>
        </pc:spChg>
        <pc:spChg chg="mod">
          <ac:chgData name="Myers, Jonathan E" userId="5d3d6787-68fa-4193-b3c8-34506e02f88a" providerId="ADAL" clId="{332AC2B7-0896-47E7-8A8B-049B58D0D364}" dt="2024-12-07T19:38:09.567" v="1542" actId="115"/>
          <ac:spMkLst>
            <pc:docMk/>
            <pc:sldMk cId="93264835" sldId="357"/>
            <ac:spMk id="6" creationId="{81B887D2-626F-4A0C-160E-E269A2C46AC0}"/>
          </ac:spMkLst>
        </pc:spChg>
        <pc:spChg chg="mod">
          <ac:chgData name="Myers, Jonathan E" userId="5d3d6787-68fa-4193-b3c8-34506e02f88a" providerId="ADAL" clId="{332AC2B7-0896-47E7-8A8B-049B58D0D364}" dt="2024-12-07T19:41:01.313" v="1907" actId="20577"/>
          <ac:spMkLst>
            <pc:docMk/>
            <pc:sldMk cId="93264835" sldId="357"/>
            <ac:spMk id="8" creationId="{F93CF0BF-9085-866B-8A71-ACADE08DE25D}"/>
          </ac:spMkLst>
        </pc:spChg>
      </pc:sldChg>
    </pc:docChg>
  </pc:docChgLst>
  <pc:docChgLst>
    <pc:chgData name="Myers, Jonathan E" userId="5d3d6787-68fa-4193-b3c8-34506e02f88a" providerId="ADAL" clId="{39622477-BE9D-49DD-8E9D-F6C5DC02306B}"/>
    <pc:docChg chg="undo custSel addSld delSld modSld">
      <pc:chgData name="Myers, Jonathan E" userId="5d3d6787-68fa-4193-b3c8-34506e02f88a" providerId="ADAL" clId="{39622477-BE9D-49DD-8E9D-F6C5DC02306B}" dt="2024-12-09T19:08:59.985" v="4665" actId="1035"/>
      <pc:docMkLst>
        <pc:docMk/>
      </pc:docMkLst>
      <pc:sldChg chg="addSp modSp mod modClrScheme chgLayout">
        <pc:chgData name="Myers, Jonathan E" userId="5d3d6787-68fa-4193-b3c8-34506e02f88a" providerId="ADAL" clId="{39622477-BE9D-49DD-8E9D-F6C5DC02306B}" dt="2024-12-09T19:04:35.680" v="4649" actId="1076"/>
        <pc:sldMkLst>
          <pc:docMk/>
          <pc:sldMk cId="1223662604" sldId="321"/>
        </pc:sldMkLst>
        <pc:spChg chg="mod">
          <ac:chgData name="Myers, Jonathan E" userId="5d3d6787-68fa-4193-b3c8-34506e02f88a" providerId="ADAL" clId="{39622477-BE9D-49DD-8E9D-F6C5DC02306B}" dt="2024-12-09T19:04:35.680" v="4649" actId="1076"/>
          <ac:spMkLst>
            <pc:docMk/>
            <pc:sldMk cId="1223662604" sldId="321"/>
            <ac:spMk id="3" creationId="{00000000-0000-0000-0000-000000000000}"/>
          </ac:spMkLst>
        </pc:spChg>
        <pc:spChg chg="mod">
          <ac:chgData name="Myers, Jonathan E" userId="5d3d6787-68fa-4193-b3c8-34506e02f88a" providerId="ADAL" clId="{39622477-BE9D-49DD-8E9D-F6C5DC02306B}" dt="2024-12-09T19:04:33.272" v="4648" actId="1076"/>
          <ac:spMkLst>
            <pc:docMk/>
            <pc:sldMk cId="1223662604" sldId="321"/>
            <ac:spMk id="7" creationId="{00000000-0000-0000-0000-000000000000}"/>
          </ac:spMkLst>
        </pc:spChg>
        <pc:spChg chg="add mod">
          <ac:chgData name="Myers, Jonathan E" userId="5d3d6787-68fa-4193-b3c8-34506e02f88a" providerId="ADAL" clId="{39622477-BE9D-49DD-8E9D-F6C5DC02306B}" dt="2024-12-02T21:46:53.174" v="0" actId="26606"/>
          <ac:spMkLst>
            <pc:docMk/>
            <pc:sldMk cId="1223662604" sldId="321"/>
            <ac:spMk id="12" creationId="{0A0322A7-DDCE-5381-4AED-ACA8D6347523}"/>
          </ac:spMkLst>
        </pc:spChg>
      </pc:sldChg>
      <pc:sldChg chg="modSp add mod">
        <pc:chgData name="Myers, Jonathan E" userId="5d3d6787-68fa-4193-b3c8-34506e02f88a" providerId="ADAL" clId="{39622477-BE9D-49DD-8E9D-F6C5DC02306B}" dt="2024-12-02T21:58:53.511" v="412" actId="20577"/>
        <pc:sldMkLst>
          <pc:docMk/>
          <pc:sldMk cId="1664160704" sldId="335"/>
        </pc:sldMkLst>
        <pc:spChg chg="mod">
          <ac:chgData name="Myers, Jonathan E" userId="5d3d6787-68fa-4193-b3c8-34506e02f88a" providerId="ADAL" clId="{39622477-BE9D-49DD-8E9D-F6C5DC02306B}" dt="2024-12-02T21:58:53.511" v="412" actId="20577"/>
          <ac:spMkLst>
            <pc:docMk/>
            <pc:sldMk cId="1664160704" sldId="335"/>
            <ac:spMk id="2" creationId="{493B7881-1C09-0140-B5FB-02007C33AAD1}"/>
          </ac:spMkLst>
        </pc:spChg>
      </pc:sldChg>
      <pc:sldChg chg="modSp add del mod">
        <pc:chgData name="Myers, Jonathan E" userId="5d3d6787-68fa-4193-b3c8-34506e02f88a" providerId="ADAL" clId="{39622477-BE9D-49DD-8E9D-F6C5DC02306B}" dt="2024-12-02T22:06:33.878" v="908" actId="47"/>
        <pc:sldMkLst>
          <pc:docMk/>
          <pc:sldMk cId="3748153116" sldId="336"/>
        </pc:sldMkLst>
      </pc:sldChg>
      <pc:sldChg chg="modSp add del mod">
        <pc:chgData name="Myers, Jonathan E" userId="5d3d6787-68fa-4193-b3c8-34506e02f88a" providerId="ADAL" clId="{39622477-BE9D-49DD-8E9D-F6C5DC02306B}" dt="2024-12-02T22:09:14.659" v="1120" actId="47"/>
        <pc:sldMkLst>
          <pc:docMk/>
          <pc:sldMk cId="2035566862" sldId="337"/>
        </pc:sldMkLst>
      </pc:sldChg>
      <pc:sldChg chg="addSp modSp add mod">
        <pc:chgData name="Myers, Jonathan E" userId="5d3d6787-68fa-4193-b3c8-34506e02f88a" providerId="ADAL" clId="{39622477-BE9D-49DD-8E9D-F6C5DC02306B}" dt="2024-12-04T22:19:06.165" v="3353" actId="1038"/>
        <pc:sldMkLst>
          <pc:docMk/>
          <pc:sldMk cId="206141821" sldId="338"/>
        </pc:sldMkLst>
        <pc:spChg chg="mod">
          <ac:chgData name="Myers, Jonathan E" userId="5d3d6787-68fa-4193-b3c8-34506e02f88a" providerId="ADAL" clId="{39622477-BE9D-49DD-8E9D-F6C5DC02306B}" dt="2024-12-02T22:08:59.950" v="1114" actId="1076"/>
          <ac:spMkLst>
            <pc:docMk/>
            <pc:sldMk cId="206141821" sldId="338"/>
            <ac:spMk id="2" creationId="{13FCA744-4D49-524F-B15C-3CA424D783BE}"/>
          </ac:spMkLst>
        </pc:spChg>
        <pc:spChg chg="mod">
          <ac:chgData name="Myers, Jonathan E" userId="5d3d6787-68fa-4193-b3c8-34506e02f88a" providerId="ADAL" clId="{39622477-BE9D-49DD-8E9D-F6C5DC02306B}" dt="2024-12-02T22:08:04.215" v="1070" actId="20577"/>
          <ac:spMkLst>
            <pc:docMk/>
            <pc:sldMk cId="206141821" sldId="338"/>
            <ac:spMk id="3" creationId="{505CBEEB-0CEB-DC48-B521-28F6089CAE53}"/>
          </ac:spMkLst>
        </pc:spChg>
        <pc:spChg chg="add mod">
          <ac:chgData name="Myers, Jonathan E" userId="5d3d6787-68fa-4193-b3c8-34506e02f88a" providerId="ADAL" clId="{39622477-BE9D-49DD-8E9D-F6C5DC02306B}" dt="2024-12-04T22:19:06.165" v="3353" actId="1038"/>
          <ac:spMkLst>
            <pc:docMk/>
            <pc:sldMk cId="206141821" sldId="338"/>
            <ac:spMk id="4" creationId="{95F3690A-3370-8C63-DFC9-D817FA500EF2}"/>
          </ac:spMkLst>
        </pc:spChg>
        <pc:spChg chg="mod">
          <ac:chgData name="Myers, Jonathan E" userId="5d3d6787-68fa-4193-b3c8-34506e02f88a" providerId="ADAL" clId="{39622477-BE9D-49DD-8E9D-F6C5DC02306B}" dt="2024-12-02T22:08:58.128" v="1113" actId="1076"/>
          <ac:spMkLst>
            <pc:docMk/>
            <pc:sldMk cId="206141821" sldId="338"/>
            <ac:spMk id="5" creationId="{F07507C1-AA03-7744-A195-444BDA0E611F}"/>
          </ac:spMkLst>
        </pc:spChg>
        <pc:spChg chg="mod">
          <ac:chgData name="Myers, Jonathan E" userId="5d3d6787-68fa-4193-b3c8-34506e02f88a" providerId="ADAL" clId="{39622477-BE9D-49DD-8E9D-F6C5DC02306B}" dt="2024-12-02T22:09:07.970" v="1119" actId="27636"/>
          <ac:spMkLst>
            <pc:docMk/>
            <pc:sldMk cId="206141821" sldId="338"/>
            <ac:spMk id="6" creationId="{3583B9DE-7B5D-9443-AC94-C7996F3D4B03}"/>
          </ac:spMkLst>
        </pc:spChg>
        <pc:spChg chg="mod">
          <ac:chgData name="Myers, Jonathan E" userId="5d3d6787-68fa-4193-b3c8-34506e02f88a" providerId="ADAL" clId="{39622477-BE9D-49DD-8E9D-F6C5DC02306B}" dt="2024-12-02T22:08:56.223" v="1112" actId="1076"/>
          <ac:spMkLst>
            <pc:docMk/>
            <pc:sldMk cId="206141821" sldId="338"/>
            <ac:spMk id="7" creationId="{2D05A810-2BB4-F542-9E98-3AE0E529AA94}"/>
          </ac:spMkLst>
        </pc:spChg>
        <pc:spChg chg="mod">
          <ac:chgData name="Myers, Jonathan E" userId="5d3d6787-68fa-4193-b3c8-34506e02f88a" providerId="ADAL" clId="{39622477-BE9D-49DD-8E9D-F6C5DC02306B}" dt="2024-12-04T22:16:38.233" v="3276" actId="1076"/>
          <ac:spMkLst>
            <pc:docMk/>
            <pc:sldMk cId="206141821" sldId="338"/>
            <ac:spMk id="9" creationId="{00000000-0000-0000-0000-000000000000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9T19:00:52.945" v="4596" actId="20577"/>
        <pc:sldMkLst>
          <pc:docMk/>
          <pc:sldMk cId="3748153116" sldId="339"/>
        </pc:sldMkLst>
        <pc:spChg chg="mod">
          <ac:chgData name="Myers, Jonathan E" userId="5d3d6787-68fa-4193-b3c8-34506e02f88a" providerId="ADAL" clId="{39622477-BE9D-49DD-8E9D-F6C5DC02306B}" dt="2024-12-02T22:23:38.585" v="1156" actId="20577"/>
          <ac:spMkLst>
            <pc:docMk/>
            <pc:sldMk cId="3748153116" sldId="339"/>
            <ac:spMk id="2" creationId="{C6B2394D-D046-4F45-8A61-AA2D063ABFFF}"/>
          </ac:spMkLst>
        </pc:spChg>
        <pc:spChg chg="add mod">
          <ac:chgData name="Myers, Jonathan E" userId="5d3d6787-68fa-4193-b3c8-34506e02f88a" providerId="ADAL" clId="{39622477-BE9D-49DD-8E9D-F6C5DC02306B}" dt="2024-12-09T19:00:49.722" v="4593" actId="122"/>
          <ac:spMkLst>
            <pc:docMk/>
            <pc:sldMk cId="3748153116" sldId="339"/>
            <ac:spMk id="5" creationId="{20F709C3-A7FB-DA08-849F-71AA197E697B}"/>
          </ac:spMkLst>
        </pc:spChg>
        <pc:spChg chg="add mod">
          <ac:chgData name="Myers, Jonathan E" userId="5d3d6787-68fa-4193-b3c8-34506e02f88a" providerId="ADAL" clId="{39622477-BE9D-49DD-8E9D-F6C5DC02306B}" dt="2024-12-09T19:00:52.945" v="4596" actId="20577"/>
          <ac:spMkLst>
            <pc:docMk/>
            <pc:sldMk cId="3748153116" sldId="339"/>
            <ac:spMk id="6" creationId="{4F202DA9-E863-A95A-FAE1-F7F7FBABF54B}"/>
          </ac:spMkLst>
        </pc:spChg>
        <pc:spChg chg="add mod">
          <ac:chgData name="Myers, Jonathan E" userId="5d3d6787-68fa-4193-b3c8-34506e02f88a" providerId="ADAL" clId="{39622477-BE9D-49DD-8E9D-F6C5DC02306B}" dt="2024-12-04T22:20:58.452" v="3391" actId="1035"/>
          <ac:spMkLst>
            <pc:docMk/>
            <pc:sldMk cId="3748153116" sldId="339"/>
            <ac:spMk id="7" creationId="{C99143B0-8A87-C151-45A3-440C8C1811E7}"/>
          </ac:spMkLst>
        </pc:spChg>
        <pc:spChg chg="mod">
          <ac:chgData name="Myers, Jonathan E" userId="5d3d6787-68fa-4193-b3c8-34506e02f88a" providerId="ADAL" clId="{39622477-BE9D-49DD-8E9D-F6C5DC02306B}" dt="2024-12-02T22:25:36.142" v="1325" actId="20577"/>
          <ac:spMkLst>
            <pc:docMk/>
            <pc:sldMk cId="3748153116" sldId="339"/>
            <ac:spMk id="8" creationId="{13FC48DB-3977-2A48-A5B0-2642AC579E3F}"/>
          </ac:spMkLst>
        </pc:spChg>
        <pc:picChg chg="add mod">
          <ac:chgData name="Myers, Jonathan E" userId="5d3d6787-68fa-4193-b3c8-34506e02f88a" providerId="ADAL" clId="{39622477-BE9D-49DD-8E9D-F6C5DC02306B}" dt="2024-12-02T22:26:51.503" v="1339" actId="692"/>
          <ac:picMkLst>
            <pc:docMk/>
            <pc:sldMk cId="3748153116" sldId="339"/>
            <ac:picMk id="1026" creationId="{F167F378-3783-EC78-C0CF-ADE5C145A0CD}"/>
          </ac:picMkLst>
        </pc:picChg>
        <pc:picChg chg="add mod">
          <ac:chgData name="Myers, Jonathan E" userId="5d3d6787-68fa-4193-b3c8-34506e02f88a" providerId="ADAL" clId="{39622477-BE9D-49DD-8E9D-F6C5DC02306B}" dt="2024-12-02T22:27:02.570" v="1342" actId="692"/>
          <ac:picMkLst>
            <pc:docMk/>
            <pc:sldMk cId="3748153116" sldId="339"/>
            <ac:picMk id="1028" creationId="{0FA215C2-2571-71D9-B518-A58F4C7B3F08}"/>
          </ac:picMkLst>
        </pc:picChg>
      </pc:sldChg>
      <pc:sldChg chg="addSp delSp modSp add mod modNotesTx">
        <pc:chgData name="Myers, Jonathan E" userId="5d3d6787-68fa-4193-b3c8-34506e02f88a" providerId="ADAL" clId="{39622477-BE9D-49DD-8E9D-F6C5DC02306B}" dt="2024-12-09T19:01:07.981" v="4602" actId="20577"/>
        <pc:sldMkLst>
          <pc:docMk/>
          <pc:sldMk cId="2770989973" sldId="340"/>
        </pc:sldMkLst>
        <pc:spChg chg="mod">
          <ac:chgData name="Myers, Jonathan E" userId="5d3d6787-68fa-4193-b3c8-34506e02f88a" providerId="ADAL" clId="{39622477-BE9D-49DD-8E9D-F6C5DC02306B}" dt="2024-12-04T21:39:43.919" v="1739" actId="207"/>
          <ac:spMkLst>
            <pc:docMk/>
            <pc:sldMk cId="2770989973" sldId="340"/>
            <ac:spMk id="2" creationId="{7EA46491-5A25-8B8D-64F3-EB7E6F0B5F2F}"/>
          </ac:spMkLst>
        </pc:spChg>
        <pc:spChg chg="mod">
          <ac:chgData name="Myers, Jonathan E" userId="5d3d6787-68fa-4193-b3c8-34506e02f88a" providerId="ADAL" clId="{39622477-BE9D-49DD-8E9D-F6C5DC02306B}" dt="2024-12-09T19:01:01.719" v="4599" actId="20577"/>
          <ac:spMkLst>
            <pc:docMk/>
            <pc:sldMk cId="2770989973" sldId="340"/>
            <ac:spMk id="5" creationId="{8A548891-6E92-4442-63BF-CE385F65FDB6}"/>
          </ac:spMkLst>
        </pc:spChg>
        <pc:spChg chg="mod">
          <ac:chgData name="Myers, Jonathan E" userId="5d3d6787-68fa-4193-b3c8-34506e02f88a" providerId="ADAL" clId="{39622477-BE9D-49DD-8E9D-F6C5DC02306B}" dt="2024-12-09T19:01:07.981" v="4602" actId="20577"/>
          <ac:spMkLst>
            <pc:docMk/>
            <pc:sldMk cId="2770989973" sldId="340"/>
            <ac:spMk id="6" creationId="{6CC1AC8B-DF77-834E-F647-835BBD8CD1DF}"/>
          </ac:spMkLst>
        </pc:spChg>
        <pc:spChg chg="mod">
          <ac:chgData name="Myers, Jonathan E" userId="5d3d6787-68fa-4193-b3c8-34506e02f88a" providerId="ADAL" clId="{39622477-BE9D-49DD-8E9D-F6C5DC02306B}" dt="2024-12-02T22:34:32.358" v="1737" actId="1076"/>
          <ac:spMkLst>
            <pc:docMk/>
            <pc:sldMk cId="2770989973" sldId="340"/>
            <ac:spMk id="8" creationId="{34B0B1EC-9C4C-477F-50E5-04E576A9C137}"/>
          </ac:spMkLst>
        </pc:spChg>
        <pc:spChg chg="add mod">
          <ac:chgData name="Myers, Jonathan E" userId="5d3d6787-68fa-4193-b3c8-34506e02f88a" providerId="ADAL" clId="{39622477-BE9D-49DD-8E9D-F6C5DC02306B}" dt="2024-12-04T22:21:04.125" v="3392"/>
          <ac:spMkLst>
            <pc:docMk/>
            <pc:sldMk cId="2770989973" sldId="340"/>
            <ac:spMk id="14" creationId="{1962D481-1C95-5FE1-FC3C-23B00DEC997A}"/>
          </ac:spMkLst>
        </pc:spChg>
        <pc:picChg chg="add mod">
          <ac:chgData name="Myers, Jonathan E" userId="5d3d6787-68fa-4193-b3c8-34506e02f88a" providerId="ADAL" clId="{39622477-BE9D-49DD-8E9D-F6C5DC02306B}" dt="2024-12-02T22:34:11.461" v="1685" actId="1076"/>
          <ac:picMkLst>
            <pc:docMk/>
            <pc:sldMk cId="2770989973" sldId="340"/>
            <ac:picMk id="9" creationId="{28F7A125-6F55-E46D-7A9A-93C973BEFB05}"/>
          </ac:picMkLst>
        </pc:picChg>
        <pc:picChg chg="add mod">
          <ac:chgData name="Myers, Jonathan E" userId="5d3d6787-68fa-4193-b3c8-34506e02f88a" providerId="ADAL" clId="{39622477-BE9D-49DD-8E9D-F6C5DC02306B}" dt="2024-12-04T21:50:24.406" v="1848" actId="1076"/>
          <ac:picMkLst>
            <pc:docMk/>
            <pc:sldMk cId="2770989973" sldId="340"/>
            <ac:picMk id="12" creationId="{2A147F3A-F88E-A8D1-6A86-F6E64B94421B}"/>
          </ac:picMkLst>
        </pc:picChg>
      </pc:sldChg>
      <pc:sldChg chg="addSp delSp modSp add mod">
        <pc:chgData name="Myers, Jonathan E" userId="5d3d6787-68fa-4193-b3c8-34506e02f88a" providerId="ADAL" clId="{39622477-BE9D-49DD-8E9D-F6C5DC02306B}" dt="2024-12-04T22:21:05.975" v="3393"/>
        <pc:sldMkLst>
          <pc:docMk/>
          <pc:sldMk cId="261322491" sldId="341"/>
        </pc:sldMkLst>
        <pc:spChg chg="mod">
          <ac:chgData name="Myers, Jonathan E" userId="5d3d6787-68fa-4193-b3c8-34506e02f88a" providerId="ADAL" clId="{39622477-BE9D-49DD-8E9D-F6C5DC02306B}" dt="2024-12-04T21:47:31.193" v="1819" actId="20577"/>
          <ac:spMkLst>
            <pc:docMk/>
            <pc:sldMk cId="261322491" sldId="341"/>
            <ac:spMk id="2" creationId="{7A8BEEDB-2AF7-3897-F37B-34B6AF43666F}"/>
          </ac:spMkLst>
        </pc:spChg>
        <pc:spChg chg="mod">
          <ac:chgData name="Myers, Jonathan E" userId="5d3d6787-68fa-4193-b3c8-34506e02f88a" providerId="ADAL" clId="{39622477-BE9D-49DD-8E9D-F6C5DC02306B}" dt="2024-12-04T21:53:10.128" v="1903" actId="20577"/>
          <ac:spMkLst>
            <pc:docMk/>
            <pc:sldMk cId="261322491" sldId="341"/>
            <ac:spMk id="8" creationId="{D1AE66EE-CFF7-2EF7-4C2E-D81D149E3F42}"/>
          </ac:spMkLst>
        </pc:spChg>
        <pc:spChg chg="add mod">
          <ac:chgData name="Myers, Jonathan E" userId="5d3d6787-68fa-4193-b3c8-34506e02f88a" providerId="ADAL" clId="{39622477-BE9D-49DD-8E9D-F6C5DC02306B}" dt="2024-12-04T22:21:05.975" v="3393"/>
          <ac:spMkLst>
            <pc:docMk/>
            <pc:sldMk cId="261322491" sldId="341"/>
            <ac:spMk id="12" creationId="{17BB04DC-40D4-840F-ABC6-BD4BA5E885A0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9T19:08:59.985" v="4665" actId="1035"/>
        <pc:sldMkLst>
          <pc:docMk/>
          <pc:sldMk cId="2374176710" sldId="342"/>
        </pc:sldMkLst>
        <pc:spChg chg="mod">
          <ac:chgData name="Myers, Jonathan E" userId="5d3d6787-68fa-4193-b3c8-34506e02f88a" providerId="ADAL" clId="{39622477-BE9D-49DD-8E9D-F6C5DC02306B}" dt="2024-12-04T21:47:54.357" v="1842" actId="20577"/>
          <ac:spMkLst>
            <pc:docMk/>
            <pc:sldMk cId="2374176710" sldId="342"/>
            <ac:spMk id="2" creationId="{17A79030-2460-A5EE-53BA-267D33596417}"/>
          </ac:spMkLst>
        </pc:spChg>
        <pc:spChg chg="mod">
          <ac:chgData name="Myers, Jonathan E" userId="5d3d6787-68fa-4193-b3c8-34506e02f88a" providerId="ADAL" clId="{39622477-BE9D-49DD-8E9D-F6C5DC02306B}" dt="2024-12-09T19:01:31.835" v="4613" actId="20577"/>
          <ac:spMkLst>
            <pc:docMk/>
            <pc:sldMk cId="2374176710" sldId="342"/>
            <ac:spMk id="6" creationId="{483B3A7D-A129-EF03-94CF-C77B5957C56F}"/>
          </ac:spMkLst>
        </pc:spChg>
        <pc:spChg chg="add mod">
          <ac:chgData name="Myers, Jonathan E" userId="5d3d6787-68fa-4193-b3c8-34506e02f88a" providerId="ADAL" clId="{39622477-BE9D-49DD-8E9D-F6C5DC02306B}" dt="2024-12-04T22:21:10.031" v="3398"/>
          <ac:spMkLst>
            <pc:docMk/>
            <pc:sldMk cId="2374176710" sldId="342"/>
            <ac:spMk id="7" creationId="{E413A95F-24FF-2DD1-74D2-77D766940396}"/>
          </ac:spMkLst>
        </pc:spChg>
        <pc:spChg chg="mod">
          <ac:chgData name="Myers, Jonathan E" userId="5d3d6787-68fa-4193-b3c8-34506e02f88a" providerId="ADAL" clId="{39622477-BE9D-49DD-8E9D-F6C5DC02306B}" dt="2024-12-04T21:58:35.711" v="2123" actId="20577"/>
          <ac:spMkLst>
            <pc:docMk/>
            <pc:sldMk cId="2374176710" sldId="342"/>
            <ac:spMk id="8" creationId="{70905813-2854-A0AE-8853-CDAEB52837C9}"/>
          </ac:spMkLst>
        </pc:spChg>
        <pc:spChg chg="mod">
          <ac:chgData name="Myers, Jonathan E" userId="5d3d6787-68fa-4193-b3c8-34506e02f88a" providerId="ADAL" clId="{39622477-BE9D-49DD-8E9D-F6C5DC02306B}" dt="2024-12-09T19:08:59.985" v="4665" actId="1035"/>
          <ac:spMkLst>
            <pc:docMk/>
            <pc:sldMk cId="2374176710" sldId="342"/>
            <ac:spMk id="10" creationId="{E6057158-075A-DFB6-C113-3B6A09DF5035}"/>
          </ac:spMkLst>
        </pc:spChg>
        <pc:picChg chg="mod ord">
          <ac:chgData name="Myers, Jonathan E" userId="5d3d6787-68fa-4193-b3c8-34506e02f88a" providerId="ADAL" clId="{39622477-BE9D-49DD-8E9D-F6C5DC02306B}" dt="2024-12-04T22:20:08.540" v="3375" actId="167"/>
          <ac:picMkLst>
            <pc:docMk/>
            <pc:sldMk cId="2374176710" sldId="342"/>
            <ac:picMk id="5" creationId="{326BD70E-7047-12F4-259C-ABC09BDB6CAE}"/>
          </ac:picMkLst>
        </pc:picChg>
      </pc:sldChg>
      <pc:sldChg chg="addSp modSp add mod">
        <pc:chgData name="Myers, Jonathan E" userId="5d3d6787-68fa-4193-b3c8-34506e02f88a" providerId="ADAL" clId="{39622477-BE9D-49DD-8E9D-F6C5DC02306B}" dt="2024-12-04T22:21:06.715" v="3394"/>
        <pc:sldMkLst>
          <pc:docMk/>
          <pc:sldMk cId="294608500" sldId="343"/>
        </pc:sldMkLst>
        <pc:spChg chg="add mod">
          <ac:chgData name="Myers, Jonathan E" userId="5d3d6787-68fa-4193-b3c8-34506e02f88a" providerId="ADAL" clId="{39622477-BE9D-49DD-8E9D-F6C5DC02306B}" dt="2024-12-04T22:21:06.715" v="3394"/>
          <ac:spMkLst>
            <pc:docMk/>
            <pc:sldMk cId="294608500" sldId="343"/>
            <ac:spMk id="7" creationId="{CA19E80B-EEAC-26CF-6CB7-6B9A4E0A7E11}"/>
          </ac:spMkLst>
        </pc:spChg>
        <pc:spChg chg="mod">
          <ac:chgData name="Myers, Jonathan E" userId="5d3d6787-68fa-4193-b3c8-34506e02f88a" providerId="ADAL" clId="{39622477-BE9D-49DD-8E9D-F6C5DC02306B}" dt="2024-12-04T21:53:19.044" v="1916" actId="20577"/>
          <ac:spMkLst>
            <pc:docMk/>
            <pc:sldMk cId="294608500" sldId="343"/>
            <ac:spMk id="8" creationId="{A1273A57-C4CC-CA36-B9F8-37B5C42CB69B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4T22:21:07.550" v="3395"/>
        <pc:sldMkLst>
          <pc:docMk/>
          <pc:sldMk cId="2380654330" sldId="344"/>
        </pc:sldMkLst>
        <pc:spChg chg="add mod">
          <ac:chgData name="Myers, Jonathan E" userId="5d3d6787-68fa-4193-b3c8-34506e02f88a" providerId="ADAL" clId="{39622477-BE9D-49DD-8E9D-F6C5DC02306B}" dt="2024-12-04T22:21:07.550" v="3395"/>
          <ac:spMkLst>
            <pc:docMk/>
            <pc:sldMk cId="2380654330" sldId="344"/>
            <ac:spMk id="6" creationId="{3A0BF849-C2CE-9069-5295-A63487ED5E61}"/>
          </ac:spMkLst>
        </pc:spChg>
        <pc:spChg chg="mod">
          <ac:chgData name="Myers, Jonathan E" userId="5d3d6787-68fa-4193-b3c8-34506e02f88a" providerId="ADAL" clId="{39622477-BE9D-49DD-8E9D-F6C5DC02306B}" dt="2024-12-04T21:53:32.175" v="1946" actId="20577"/>
          <ac:spMkLst>
            <pc:docMk/>
            <pc:sldMk cId="2380654330" sldId="344"/>
            <ac:spMk id="8" creationId="{7F3A4835-2D63-4532-2BE0-F45DDB8E6B33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4T22:21:08.449" v="3396"/>
        <pc:sldMkLst>
          <pc:docMk/>
          <pc:sldMk cId="1296237181" sldId="345"/>
        </pc:sldMkLst>
        <pc:spChg chg="add mod">
          <ac:chgData name="Myers, Jonathan E" userId="5d3d6787-68fa-4193-b3c8-34506e02f88a" providerId="ADAL" clId="{39622477-BE9D-49DD-8E9D-F6C5DC02306B}" dt="2024-12-04T22:21:08.449" v="3396"/>
          <ac:spMkLst>
            <pc:docMk/>
            <pc:sldMk cId="1296237181" sldId="345"/>
            <ac:spMk id="6" creationId="{F2FAB656-620A-C97F-4260-CB3590C7A6FA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4T22:21:09.372" v="3397"/>
        <pc:sldMkLst>
          <pc:docMk/>
          <pc:sldMk cId="2386868068" sldId="346"/>
        </pc:sldMkLst>
        <pc:spChg chg="add mod">
          <ac:chgData name="Myers, Jonathan E" userId="5d3d6787-68fa-4193-b3c8-34506e02f88a" providerId="ADAL" clId="{39622477-BE9D-49DD-8E9D-F6C5DC02306B}" dt="2024-12-04T22:21:09.372" v="3397"/>
          <ac:spMkLst>
            <pc:docMk/>
            <pc:sldMk cId="2386868068" sldId="346"/>
            <ac:spMk id="6" creationId="{26D5B986-444F-F6C5-85D6-6F03B069C845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9T19:01:37.433" v="4617" actId="20577"/>
        <pc:sldMkLst>
          <pc:docMk/>
          <pc:sldMk cId="1659823701" sldId="347"/>
        </pc:sldMkLst>
        <pc:spChg chg="add mod">
          <ac:chgData name="Myers, Jonathan E" userId="5d3d6787-68fa-4193-b3c8-34506e02f88a" providerId="ADAL" clId="{39622477-BE9D-49DD-8E9D-F6C5DC02306B}" dt="2024-12-04T22:21:10.653" v="3399"/>
          <ac:spMkLst>
            <pc:docMk/>
            <pc:sldMk cId="1659823701" sldId="347"/>
            <ac:spMk id="6" creationId="{539D7E83-10CB-7839-C11D-09C66ABCA0A9}"/>
          </ac:spMkLst>
        </pc:spChg>
        <pc:spChg chg="mod">
          <ac:chgData name="Myers, Jonathan E" userId="5d3d6787-68fa-4193-b3c8-34506e02f88a" providerId="ADAL" clId="{39622477-BE9D-49DD-8E9D-F6C5DC02306B}" dt="2024-12-04T22:25:21.262" v="3756" actId="20577"/>
          <ac:spMkLst>
            <pc:docMk/>
            <pc:sldMk cId="1659823701" sldId="347"/>
            <ac:spMk id="8" creationId="{9A433403-8D24-402C-8C61-3059CA4C38B7}"/>
          </ac:spMkLst>
        </pc:spChg>
        <pc:spChg chg="add mod">
          <ac:chgData name="Myers, Jonathan E" userId="5d3d6787-68fa-4193-b3c8-34506e02f88a" providerId="ADAL" clId="{39622477-BE9D-49DD-8E9D-F6C5DC02306B}" dt="2024-12-09T19:01:37.433" v="4617" actId="20577"/>
          <ac:spMkLst>
            <pc:docMk/>
            <pc:sldMk cId="1659823701" sldId="347"/>
            <ac:spMk id="10" creationId="{1DA06EAD-2400-CB5F-40F3-158016EB89AA}"/>
          </ac:spMkLst>
        </pc:spChg>
        <pc:picChg chg="add mod">
          <ac:chgData name="Myers, Jonathan E" userId="5d3d6787-68fa-4193-b3c8-34506e02f88a" providerId="ADAL" clId="{39622477-BE9D-49DD-8E9D-F6C5DC02306B}" dt="2024-12-04T22:22:42.735" v="3521" actId="1076"/>
          <ac:picMkLst>
            <pc:docMk/>
            <pc:sldMk cId="1659823701" sldId="347"/>
            <ac:picMk id="9" creationId="{F56CE959-1D78-3201-3ABF-D16E5CF39CA9}"/>
          </ac:picMkLst>
        </pc:picChg>
      </pc:sldChg>
      <pc:sldChg chg="addSp modSp add mod">
        <pc:chgData name="Myers, Jonathan E" userId="5d3d6787-68fa-4193-b3c8-34506e02f88a" providerId="ADAL" clId="{39622477-BE9D-49DD-8E9D-F6C5DC02306B}" dt="2024-12-09T19:02:35.932" v="4643" actId="1076"/>
        <pc:sldMkLst>
          <pc:docMk/>
          <pc:sldMk cId="2042394727" sldId="348"/>
        </pc:sldMkLst>
        <pc:spChg chg="add mod">
          <ac:chgData name="Myers, Jonathan E" userId="5d3d6787-68fa-4193-b3c8-34506e02f88a" providerId="ADAL" clId="{39622477-BE9D-49DD-8E9D-F6C5DC02306B}" dt="2024-12-04T22:21:11.383" v="3400"/>
          <ac:spMkLst>
            <pc:docMk/>
            <pc:sldMk cId="2042394727" sldId="348"/>
            <ac:spMk id="6" creationId="{F0DDCA20-F49D-28B4-B2D5-77425E6C961F}"/>
          </ac:spMkLst>
        </pc:spChg>
        <pc:spChg chg="add mod">
          <ac:chgData name="Myers, Jonathan E" userId="5d3d6787-68fa-4193-b3c8-34506e02f88a" providerId="ADAL" clId="{39622477-BE9D-49DD-8E9D-F6C5DC02306B}" dt="2024-12-09T19:02:19.298" v="4634" actId="1076"/>
          <ac:spMkLst>
            <pc:docMk/>
            <pc:sldMk cId="2042394727" sldId="348"/>
            <ac:spMk id="7" creationId="{E77EB1EB-15F2-C951-57D1-F5912100D17B}"/>
          </ac:spMkLst>
        </pc:spChg>
        <pc:spChg chg="mod">
          <ac:chgData name="Myers, Jonathan E" userId="5d3d6787-68fa-4193-b3c8-34506e02f88a" providerId="ADAL" clId="{39622477-BE9D-49DD-8E9D-F6C5DC02306B}" dt="2024-12-04T22:35:44.073" v="4183" actId="20577"/>
          <ac:spMkLst>
            <pc:docMk/>
            <pc:sldMk cId="2042394727" sldId="348"/>
            <ac:spMk id="8" creationId="{4CE4113C-5D51-D8B7-D488-71A1E8B25E51}"/>
          </ac:spMkLst>
        </pc:spChg>
        <pc:spChg chg="add mod">
          <ac:chgData name="Myers, Jonathan E" userId="5d3d6787-68fa-4193-b3c8-34506e02f88a" providerId="ADAL" clId="{39622477-BE9D-49DD-8E9D-F6C5DC02306B}" dt="2024-12-09T19:01:45.476" v="4621" actId="20577"/>
          <ac:spMkLst>
            <pc:docMk/>
            <pc:sldMk cId="2042394727" sldId="348"/>
            <ac:spMk id="9" creationId="{6EADCF60-FB7B-582E-481C-7835416B7D8A}"/>
          </ac:spMkLst>
        </pc:spChg>
        <pc:spChg chg="add mod">
          <ac:chgData name="Myers, Jonathan E" userId="5d3d6787-68fa-4193-b3c8-34506e02f88a" providerId="ADAL" clId="{39622477-BE9D-49DD-8E9D-F6C5DC02306B}" dt="2024-12-09T19:02:35.932" v="4643" actId="1076"/>
          <ac:spMkLst>
            <pc:docMk/>
            <pc:sldMk cId="2042394727" sldId="348"/>
            <ac:spMk id="10" creationId="{FA196E24-25B3-806C-C7B9-C6C02E892CB7}"/>
          </ac:spMkLst>
        </pc:spChg>
        <pc:picChg chg="add mod">
          <ac:chgData name="Myers, Jonathan E" userId="5d3d6787-68fa-4193-b3c8-34506e02f88a" providerId="ADAL" clId="{39622477-BE9D-49DD-8E9D-F6C5DC02306B}" dt="2024-12-04T22:41:40.075" v="4344" actId="1076"/>
          <ac:picMkLst>
            <pc:docMk/>
            <pc:sldMk cId="2042394727" sldId="348"/>
            <ac:picMk id="1026" creationId="{4FB4E9E1-0CF4-9F0E-1959-EB54B332BBBC}"/>
          </ac:picMkLst>
        </pc:picChg>
        <pc:picChg chg="add mod">
          <ac:chgData name="Myers, Jonathan E" userId="5d3d6787-68fa-4193-b3c8-34506e02f88a" providerId="ADAL" clId="{39622477-BE9D-49DD-8E9D-F6C5DC02306B}" dt="2024-12-04T22:40:19.488" v="4290" actId="1076"/>
          <ac:picMkLst>
            <pc:docMk/>
            <pc:sldMk cId="2042394727" sldId="348"/>
            <ac:picMk id="1028" creationId="{569D029B-FC58-D857-1298-F84442AE6F2D}"/>
          </ac:picMkLst>
        </pc:picChg>
        <pc:picChg chg="add mod">
          <ac:chgData name="Myers, Jonathan E" userId="5d3d6787-68fa-4193-b3c8-34506e02f88a" providerId="ADAL" clId="{39622477-BE9D-49DD-8E9D-F6C5DC02306B}" dt="2024-12-04T22:40:25.052" v="4293" actId="1076"/>
          <ac:picMkLst>
            <pc:docMk/>
            <pc:sldMk cId="2042394727" sldId="348"/>
            <ac:picMk id="1030" creationId="{C13DF11E-DBF9-DC8E-AA4D-7CE119118DED}"/>
          </ac:picMkLst>
        </pc:picChg>
      </pc:sldChg>
      <pc:sldChg chg="new del">
        <pc:chgData name="Myers, Jonathan E" userId="5d3d6787-68fa-4193-b3c8-34506e02f88a" providerId="ADAL" clId="{39622477-BE9D-49DD-8E9D-F6C5DC02306B}" dt="2024-12-04T22:00:54.992" v="2151" actId="680"/>
        <pc:sldMkLst>
          <pc:docMk/>
          <pc:sldMk cId="577257246" sldId="349"/>
        </pc:sldMkLst>
      </pc:sldChg>
      <pc:sldChg chg="addSp modSp add mod">
        <pc:chgData name="Myers, Jonathan E" userId="5d3d6787-68fa-4193-b3c8-34506e02f88a" providerId="ADAL" clId="{39622477-BE9D-49DD-8E9D-F6C5DC02306B}" dt="2024-12-09T19:02:44.008" v="4647" actId="20577"/>
        <pc:sldMkLst>
          <pc:docMk/>
          <pc:sldMk cId="3595551913" sldId="349"/>
        </pc:sldMkLst>
        <pc:spChg chg="add mod">
          <ac:chgData name="Myers, Jonathan E" userId="5d3d6787-68fa-4193-b3c8-34506e02f88a" providerId="ADAL" clId="{39622477-BE9D-49DD-8E9D-F6C5DC02306B}" dt="2024-12-04T22:21:13.821" v="3402"/>
          <ac:spMkLst>
            <pc:docMk/>
            <pc:sldMk cId="3595551913" sldId="349"/>
            <ac:spMk id="6" creationId="{BB82D385-C38C-FB3D-22D5-247DAA3D81A8}"/>
          </ac:spMkLst>
        </pc:spChg>
        <pc:spChg chg="mod">
          <ac:chgData name="Myers, Jonathan E" userId="5d3d6787-68fa-4193-b3c8-34506e02f88a" providerId="ADAL" clId="{39622477-BE9D-49DD-8E9D-F6C5DC02306B}" dt="2024-12-04T22:03:10.720" v="2270" actId="20577"/>
          <ac:spMkLst>
            <pc:docMk/>
            <pc:sldMk cId="3595551913" sldId="349"/>
            <ac:spMk id="8" creationId="{5ED72D5F-74A5-DE4C-89C2-E486E7E7530D}"/>
          </ac:spMkLst>
        </pc:spChg>
        <pc:spChg chg="mod">
          <ac:chgData name="Myers, Jonathan E" userId="5d3d6787-68fa-4193-b3c8-34506e02f88a" providerId="ADAL" clId="{39622477-BE9D-49DD-8E9D-F6C5DC02306B}" dt="2024-12-09T19:02:44.008" v="4647" actId="20577"/>
          <ac:spMkLst>
            <pc:docMk/>
            <pc:sldMk cId="3595551913" sldId="349"/>
            <ac:spMk id="9" creationId="{657A7836-7F76-880E-742E-BDD887EEC990}"/>
          </ac:spMkLst>
        </pc:spChg>
      </pc:sldChg>
      <pc:sldChg chg="addSp modSp new mod">
        <pc:chgData name="Myers, Jonathan E" userId="5d3d6787-68fa-4193-b3c8-34506e02f88a" providerId="ADAL" clId="{39622477-BE9D-49DD-8E9D-F6C5DC02306B}" dt="2024-12-04T22:21:12.114" v="3401"/>
        <pc:sldMkLst>
          <pc:docMk/>
          <pc:sldMk cId="2934455123" sldId="350"/>
        </pc:sldMkLst>
        <pc:spChg chg="mod">
          <ac:chgData name="Myers, Jonathan E" userId="5d3d6787-68fa-4193-b3c8-34506e02f88a" providerId="ADAL" clId="{39622477-BE9D-49DD-8E9D-F6C5DC02306B}" dt="2024-12-04T22:02:51.428" v="2252" actId="14100"/>
          <ac:spMkLst>
            <pc:docMk/>
            <pc:sldMk cId="2934455123" sldId="350"/>
            <ac:spMk id="2" creationId="{8C6B5C3F-E188-9A65-5B28-E08DB6245C21}"/>
          </ac:spMkLst>
        </pc:spChg>
        <pc:spChg chg="mod">
          <ac:chgData name="Myers, Jonathan E" userId="5d3d6787-68fa-4193-b3c8-34506e02f88a" providerId="ADAL" clId="{39622477-BE9D-49DD-8E9D-F6C5DC02306B}" dt="2024-12-04T22:01:21.924" v="2179"/>
          <ac:spMkLst>
            <pc:docMk/>
            <pc:sldMk cId="2934455123" sldId="350"/>
            <ac:spMk id="3" creationId="{CAE3B130-F3CE-4923-59B5-E4021A791207}"/>
          </ac:spMkLst>
        </pc:spChg>
        <pc:spChg chg="mod">
          <ac:chgData name="Myers, Jonathan E" userId="5d3d6787-68fa-4193-b3c8-34506e02f88a" providerId="ADAL" clId="{39622477-BE9D-49DD-8E9D-F6C5DC02306B}" dt="2024-12-04T22:02:36.939" v="2246" actId="1076"/>
          <ac:spMkLst>
            <pc:docMk/>
            <pc:sldMk cId="2934455123" sldId="350"/>
            <ac:spMk id="5" creationId="{4167AB20-17AF-076D-0933-A7E43D7E2827}"/>
          </ac:spMkLst>
        </pc:spChg>
        <pc:spChg chg="mod">
          <ac:chgData name="Myers, Jonathan E" userId="5d3d6787-68fa-4193-b3c8-34506e02f88a" providerId="ADAL" clId="{39622477-BE9D-49DD-8E9D-F6C5DC02306B}" dt="2024-12-04T22:02:45.910" v="2251" actId="1035"/>
          <ac:spMkLst>
            <pc:docMk/>
            <pc:sldMk cId="2934455123" sldId="350"/>
            <ac:spMk id="6" creationId="{4B40FFD3-A10D-4734-400E-D39CA159EC45}"/>
          </ac:spMkLst>
        </pc:spChg>
        <pc:spChg chg="mod">
          <ac:chgData name="Myers, Jonathan E" userId="5d3d6787-68fa-4193-b3c8-34506e02f88a" providerId="ADAL" clId="{39622477-BE9D-49DD-8E9D-F6C5DC02306B}" dt="2024-12-04T22:02:55.194" v="2253" actId="14100"/>
          <ac:spMkLst>
            <pc:docMk/>
            <pc:sldMk cId="2934455123" sldId="350"/>
            <ac:spMk id="8" creationId="{62BF2253-D2CB-94D3-016C-E3A3696656EB}"/>
          </ac:spMkLst>
        </pc:spChg>
        <pc:spChg chg="add mod">
          <ac:chgData name="Myers, Jonathan E" userId="5d3d6787-68fa-4193-b3c8-34506e02f88a" providerId="ADAL" clId="{39622477-BE9D-49DD-8E9D-F6C5DC02306B}" dt="2024-12-04T22:21:12.114" v="3401"/>
          <ac:spMkLst>
            <pc:docMk/>
            <pc:sldMk cId="2934455123" sldId="350"/>
            <ac:spMk id="10" creationId="{87CB9504-1101-4B80-C834-6ECDD1CDB252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4T22:21:14.968" v="3403"/>
        <pc:sldMkLst>
          <pc:docMk/>
          <pc:sldMk cId="524372650" sldId="351"/>
        </pc:sldMkLst>
      </pc:sldChg>
      <pc:sldChg chg="addSp modSp add mod">
        <pc:chgData name="Myers, Jonathan E" userId="5d3d6787-68fa-4193-b3c8-34506e02f88a" providerId="ADAL" clId="{39622477-BE9D-49DD-8E9D-F6C5DC02306B}" dt="2024-12-04T22:21:15.643" v="3404"/>
        <pc:sldMkLst>
          <pc:docMk/>
          <pc:sldMk cId="3778104483" sldId="352"/>
        </pc:sldMkLst>
      </pc:sldChg>
      <pc:sldChg chg="addSp modSp add mod">
        <pc:chgData name="Myers, Jonathan E" userId="5d3d6787-68fa-4193-b3c8-34506e02f88a" providerId="ADAL" clId="{39622477-BE9D-49DD-8E9D-F6C5DC02306B}" dt="2024-12-04T22:21:16.393" v="3405"/>
        <pc:sldMkLst>
          <pc:docMk/>
          <pc:sldMk cId="724174047" sldId="353"/>
        </pc:sldMkLst>
        <pc:spChg chg="mod">
          <ac:chgData name="Myers, Jonathan E" userId="5d3d6787-68fa-4193-b3c8-34506e02f88a" providerId="ADAL" clId="{39622477-BE9D-49DD-8E9D-F6C5DC02306B}" dt="2024-12-04T22:07:45.031" v="2826" actId="20577"/>
          <ac:spMkLst>
            <pc:docMk/>
            <pc:sldMk cId="724174047" sldId="353"/>
            <ac:spMk id="2" creationId="{CD30DD34-B3B4-1C96-C535-1BE433FFEDC7}"/>
          </ac:spMkLst>
        </pc:spChg>
        <pc:spChg chg="add mod">
          <ac:chgData name="Myers, Jonathan E" userId="5d3d6787-68fa-4193-b3c8-34506e02f88a" providerId="ADAL" clId="{39622477-BE9D-49DD-8E9D-F6C5DC02306B}" dt="2024-12-04T22:21:16.393" v="3405"/>
          <ac:spMkLst>
            <pc:docMk/>
            <pc:sldMk cId="724174047" sldId="353"/>
            <ac:spMk id="6" creationId="{8BE8F62B-434F-47D5-EF77-4E9BB62B701A}"/>
          </ac:spMkLst>
        </pc:spChg>
        <pc:spChg chg="mod">
          <ac:chgData name="Myers, Jonathan E" userId="5d3d6787-68fa-4193-b3c8-34506e02f88a" providerId="ADAL" clId="{39622477-BE9D-49DD-8E9D-F6C5DC02306B}" dt="2024-12-04T22:09:57.350" v="3234" actId="20577"/>
          <ac:spMkLst>
            <pc:docMk/>
            <pc:sldMk cId="724174047" sldId="353"/>
            <ac:spMk id="8" creationId="{BC21AF73-149B-B4DC-81AE-80209286EA5A}"/>
          </ac:spMkLst>
        </pc:spChg>
      </pc:sldChg>
      <pc:sldChg chg="addSp modSp add mod">
        <pc:chgData name="Myers, Jonathan E" userId="5d3d6787-68fa-4193-b3c8-34506e02f88a" providerId="ADAL" clId="{39622477-BE9D-49DD-8E9D-F6C5DC02306B}" dt="2024-12-04T22:21:17.094" v="3406"/>
        <pc:sldMkLst>
          <pc:docMk/>
          <pc:sldMk cId="2871670657" sldId="354"/>
        </pc:sldMkLst>
        <pc:spChg chg="mod">
          <ac:chgData name="Myers, Jonathan E" userId="5d3d6787-68fa-4193-b3c8-34506e02f88a" providerId="ADAL" clId="{39622477-BE9D-49DD-8E9D-F6C5DC02306B}" dt="2024-12-04T22:10:09.148" v="3245" actId="20577"/>
          <ac:spMkLst>
            <pc:docMk/>
            <pc:sldMk cId="2871670657" sldId="354"/>
            <ac:spMk id="2" creationId="{1CD35DEA-0D57-325A-FDB1-2D958FCA93EF}"/>
          </ac:spMkLst>
        </pc:spChg>
        <pc:spChg chg="add mod">
          <ac:chgData name="Myers, Jonathan E" userId="5d3d6787-68fa-4193-b3c8-34506e02f88a" providerId="ADAL" clId="{39622477-BE9D-49DD-8E9D-F6C5DC02306B}" dt="2024-12-04T22:21:17.094" v="3406"/>
          <ac:spMkLst>
            <pc:docMk/>
            <pc:sldMk cId="2871670657" sldId="354"/>
            <ac:spMk id="6" creationId="{15FEDD81-45B3-8E99-3F22-DAF89866C158}"/>
          </ac:spMkLst>
        </pc:spChg>
      </pc:sldChg>
      <pc:sldChg chg="addSp delSp modSp add mod">
        <pc:chgData name="Myers, Jonathan E" userId="5d3d6787-68fa-4193-b3c8-34506e02f88a" providerId="ADAL" clId="{39622477-BE9D-49DD-8E9D-F6C5DC02306B}" dt="2024-12-04T22:21:22.041" v="3408" actId="478"/>
        <pc:sldMkLst>
          <pc:docMk/>
          <pc:sldMk cId="2745567186" sldId="355"/>
        </pc:sldMkLst>
        <pc:spChg chg="mod">
          <ac:chgData name="Myers, Jonathan E" userId="5d3d6787-68fa-4193-b3c8-34506e02f88a" providerId="ADAL" clId="{39622477-BE9D-49DD-8E9D-F6C5DC02306B}" dt="2024-12-04T22:10:35.632" v="3257" actId="20577"/>
          <ac:spMkLst>
            <pc:docMk/>
            <pc:sldMk cId="2745567186" sldId="355"/>
            <ac:spMk id="2" creationId="{29E0CAB5-9310-1FA4-1448-A0F661285C67}"/>
          </ac:spMkLst>
        </pc:spChg>
        <pc:spChg chg="add mod">
          <ac:chgData name="Myers, Jonathan E" userId="5d3d6787-68fa-4193-b3c8-34506e02f88a" providerId="ADAL" clId="{39622477-BE9D-49DD-8E9D-F6C5DC02306B}" dt="2024-12-04T22:10:52.353" v="3274" actId="20577"/>
          <ac:spMkLst>
            <pc:docMk/>
            <pc:sldMk cId="2745567186" sldId="355"/>
            <ac:spMk id="5" creationId="{FCF03102-EEC1-8651-F62C-232F4471B20C}"/>
          </ac:spMkLst>
        </pc:spChg>
      </pc:sldChg>
      <pc:sldMasterChg chg="addSldLayout delSldLayout">
        <pc:chgData name="Myers, Jonathan E" userId="5d3d6787-68fa-4193-b3c8-34506e02f88a" providerId="ADAL" clId="{39622477-BE9D-49DD-8E9D-F6C5DC02306B}" dt="2024-12-02T22:23:25.360" v="1121" actId="27028"/>
        <pc:sldMasterMkLst>
          <pc:docMk/>
          <pc:sldMasterMk cId="2038335016" sldId="2147483767"/>
        </pc:sldMasterMkLst>
        <pc:sldLayoutChg chg="add del">
          <pc:chgData name="Myers, Jonathan E" userId="5d3d6787-68fa-4193-b3c8-34506e02f88a" providerId="ADAL" clId="{39622477-BE9D-49DD-8E9D-F6C5DC02306B}" dt="2024-12-02T22:09:14.659" v="1120" actId="47"/>
          <pc:sldLayoutMkLst>
            <pc:docMk/>
            <pc:sldMasterMk cId="2038335016" sldId="2147483767"/>
            <pc:sldLayoutMk cId="149886027" sldId="2147483718"/>
          </pc:sldLayoutMkLst>
        </pc:sldLayoutChg>
        <pc:sldLayoutChg chg="add del">
          <pc:chgData name="Myers, Jonathan E" userId="5d3d6787-68fa-4193-b3c8-34506e02f88a" providerId="ADAL" clId="{39622477-BE9D-49DD-8E9D-F6C5DC02306B}" dt="2024-12-02T22:23:25.360" v="1121" actId="27028"/>
          <pc:sldLayoutMkLst>
            <pc:docMk/>
            <pc:sldMasterMk cId="2038335016" sldId="2147483767"/>
            <pc:sldLayoutMk cId="1141335602" sldId="2147483768"/>
          </pc:sldLayoutMkLst>
        </pc:sldLayoutChg>
        <pc:sldLayoutChg chg="add">
          <pc:chgData name="Myers, Jonathan E" userId="5d3d6787-68fa-4193-b3c8-34506e02f88a" providerId="ADAL" clId="{39622477-BE9D-49DD-8E9D-F6C5DC02306B}" dt="2024-12-02T22:07:57.296" v="1053" actId="27028"/>
          <pc:sldLayoutMkLst>
            <pc:docMk/>
            <pc:sldMasterMk cId="2038335016" sldId="2147483767"/>
            <pc:sldLayoutMk cId="122474604" sldId="2147483769"/>
          </pc:sldLayoutMkLst>
        </pc:sldLayoutChg>
      </pc:sldMasterChg>
    </pc:docChg>
  </pc:docChgLst>
  <pc:docChgLst>
    <pc:chgData name="Sane, Daouda" userId="S::dsane@uab.edu::5a58d96f-865a-4b8a-860c-ec11addc550a" providerId="AD" clId="Web-{91A2572D-9D2D-CAAD-A696-AC91B1E8CC74}"/>
    <pc:docChg chg="modSld">
      <pc:chgData name="Sane, Daouda" userId="S::dsane@uab.edu::5a58d96f-865a-4b8a-860c-ec11addc550a" providerId="AD" clId="Web-{91A2572D-9D2D-CAAD-A696-AC91B1E8CC74}" dt="2024-12-04T22:43:52.932" v="214"/>
      <pc:docMkLst>
        <pc:docMk/>
      </pc:docMkLst>
      <pc:sldChg chg="addSp modSp">
        <pc:chgData name="Sane, Daouda" userId="S::dsane@uab.edu::5a58d96f-865a-4b8a-860c-ec11addc550a" providerId="AD" clId="Web-{91A2572D-9D2D-CAAD-A696-AC91B1E8CC74}" dt="2024-12-04T22:08:06.928" v="9" actId="1076"/>
        <pc:sldMkLst>
          <pc:docMk/>
          <pc:sldMk cId="261322491" sldId="341"/>
        </pc:sldMkLst>
        <pc:spChg chg="mod">
          <ac:chgData name="Sane, Daouda" userId="S::dsane@uab.edu::5a58d96f-865a-4b8a-860c-ec11addc550a" providerId="AD" clId="Web-{91A2572D-9D2D-CAAD-A696-AC91B1E8CC74}" dt="2024-12-04T22:07:50.271" v="7" actId="1076"/>
          <ac:spMkLst>
            <pc:docMk/>
            <pc:sldMk cId="261322491" sldId="341"/>
            <ac:spMk id="8" creationId="{D1AE66EE-CFF7-2EF7-4C2E-D81D149E3F42}"/>
          </ac:spMkLst>
        </pc:spChg>
        <pc:picChg chg="add mod">
          <ac:chgData name="Sane, Daouda" userId="S::dsane@uab.edu::5a58d96f-865a-4b8a-860c-ec11addc550a" providerId="AD" clId="Web-{91A2572D-9D2D-CAAD-A696-AC91B1E8CC74}" dt="2024-12-04T22:08:06.928" v="9" actId="1076"/>
          <ac:picMkLst>
            <pc:docMk/>
            <pc:sldMk cId="261322491" sldId="341"/>
            <ac:picMk id="7" creationId="{E532F818-6EFC-DAA5-B9C6-492154857DF2}"/>
          </ac:picMkLst>
        </pc:picChg>
      </pc:sldChg>
      <pc:sldChg chg="addSp modSp">
        <pc:chgData name="Sane, Daouda" userId="S::dsane@uab.edu::5a58d96f-865a-4b8a-860c-ec11addc550a" providerId="AD" clId="Web-{91A2572D-9D2D-CAAD-A696-AC91B1E8CC74}" dt="2024-12-04T22:11:05.513" v="26" actId="1076"/>
        <pc:sldMkLst>
          <pc:docMk/>
          <pc:sldMk cId="2374176710" sldId="342"/>
        </pc:sldMkLst>
        <pc:spChg chg="mod">
          <ac:chgData name="Sane, Daouda" userId="S::dsane@uab.edu::5a58d96f-865a-4b8a-860c-ec11addc550a" providerId="AD" clId="Web-{91A2572D-9D2D-CAAD-A696-AC91B1E8CC74}" dt="2024-12-04T22:10:52.044" v="22" actId="14100"/>
          <ac:spMkLst>
            <pc:docMk/>
            <pc:sldMk cId="2374176710" sldId="342"/>
            <ac:spMk id="2" creationId="{17A79030-2460-A5EE-53BA-267D33596417}"/>
          </ac:spMkLst>
        </pc:spChg>
        <pc:spChg chg="mod">
          <ac:chgData name="Sane, Daouda" userId="S::dsane@uab.edu::5a58d96f-865a-4b8a-860c-ec11addc550a" providerId="AD" clId="Web-{91A2572D-9D2D-CAAD-A696-AC91B1E8CC74}" dt="2024-12-04T22:10:20.152" v="16" actId="1076"/>
          <ac:spMkLst>
            <pc:docMk/>
            <pc:sldMk cId="2374176710" sldId="342"/>
            <ac:spMk id="8" creationId="{70905813-2854-A0AE-8853-CDAEB52837C9}"/>
          </ac:spMkLst>
        </pc:spChg>
        <pc:picChg chg="add mod">
          <ac:chgData name="Sane, Daouda" userId="S::dsane@uab.edu::5a58d96f-865a-4b8a-860c-ec11addc550a" providerId="AD" clId="Web-{91A2572D-9D2D-CAAD-A696-AC91B1E8CC74}" dt="2024-12-04T22:11:05.513" v="26" actId="1076"/>
          <ac:picMkLst>
            <pc:docMk/>
            <pc:sldMk cId="2374176710" sldId="342"/>
            <ac:picMk id="5" creationId="{326BD70E-7047-12F4-259C-ABC09BDB6CAE}"/>
          </ac:picMkLst>
        </pc:picChg>
      </pc:sldChg>
      <pc:sldChg chg="addSp modSp">
        <pc:chgData name="Sane, Daouda" userId="S::dsane@uab.edu::5a58d96f-865a-4b8a-860c-ec11addc550a" providerId="AD" clId="Web-{91A2572D-9D2D-CAAD-A696-AC91B1E8CC74}" dt="2024-12-04T22:19:09.156" v="31" actId="1076"/>
        <pc:sldMkLst>
          <pc:docMk/>
          <pc:sldMk cId="294608500" sldId="343"/>
        </pc:sldMkLst>
        <pc:picChg chg="add mod">
          <ac:chgData name="Sane, Daouda" userId="S::dsane@uab.edu::5a58d96f-865a-4b8a-860c-ec11addc550a" providerId="AD" clId="Web-{91A2572D-9D2D-CAAD-A696-AC91B1E8CC74}" dt="2024-12-04T22:19:09.156" v="31" actId="1076"/>
          <ac:picMkLst>
            <pc:docMk/>
            <pc:sldMk cId="294608500" sldId="343"/>
            <ac:picMk id="5" creationId="{62A1DC90-D2F4-0FD9-C920-39997CF9A004}"/>
          </ac:picMkLst>
        </pc:picChg>
      </pc:sldChg>
      <pc:sldChg chg="addSp delSp modSp">
        <pc:chgData name="Sane, Daouda" userId="S::dsane@uab.edu::5a58d96f-865a-4b8a-860c-ec11addc550a" providerId="AD" clId="Web-{91A2572D-9D2D-CAAD-A696-AC91B1E8CC74}" dt="2024-12-04T22:43:52.932" v="214"/>
        <pc:sldMkLst>
          <pc:docMk/>
          <pc:sldMk cId="1296237181" sldId="345"/>
        </pc:sldMkLst>
        <pc:spChg chg="add mod">
          <ac:chgData name="Sane, Daouda" userId="S::dsane@uab.edu::5a58d96f-865a-4b8a-860c-ec11addc550a" providerId="AD" clId="Web-{91A2572D-9D2D-CAAD-A696-AC91B1E8CC74}" dt="2024-12-04T22:43:03.337" v="204" actId="20577"/>
          <ac:spMkLst>
            <pc:docMk/>
            <pc:sldMk cId="1296237181" sldId="345"/>
            <ac:spMk id="11" creationId="{7307909A-FD7D-32F1-1BDC-02AC3BDD8B4A}"/>
          </ac:spMkLst>
        </pc:spChg>
        <pc:spChg chg="add mod">
          <ac:chgData name="Sane, Daouda" userId="S::dsane@uab.edu::5a58d96f-865a-4b8a-860c-ec11addc550a" providerId="AD" clId="Web-{91A2572D-9D2D-CAAD-A696-AC91B1E8CC74}" dt="2024-12-04T22:43:46.963" v="213" actId="20577"/>
          <ac:spMkLst>
            <pc:docMk/>
            <pc:sldMk cId="1296237181" sldId="345"/>
            <ac:spMk id="14" creationId="{98BA1760-1371-E01F-389B-5E735E9596E2}"/>
          </ac:spMkLst>
        </pc:spChg>
        <pc:picChg chg="add mod">
          <ac:chgData name="Sane, Daouda" userId="S::dsane@uab.edu::5a58d96f-865a-4b8a-860c-ec11addc550a" providerId="AD" clId="Web-{91A2572D-9D2D-CAAD-A696-AC91B1E8CC74}" dt="2024-12-04T22:31:04.403" v="34" actId="1076"/>
          <ac:picMkLst>
            <pc:docMk/>
            <pc:sldMk cId="1296237181" sldId="345"/>
            <ac:picMk id="7" creationId="{72E3EB29-2046-1932-E2B2-87FA3FF09DF6}"/>
          </ac:picMkLst>
        </pc:picChg>
        <pc:picChg chg="add mod">
          <ac:chgData name="Sane, Daouda" userId="S::dsane@uab.edu::5a58d96f-865a-4b8a-860c-ec11addc550a" providerId="AD" clId="Web-{91A2572D-9D2D-CAAD-A696-AC91B1E8CC74}" dt="2024-12-04T22:41:48.537" v="179" actId="1076"/>
          <ac:picMkLst>
            <pc:docMk/>
            <pc:sldMk cId="1296237181" sldId="345"/>
            <ac:picMk id="9" creationId="{8D86DBC1-7173-0BD8-8929-D58E708D1C85}"/>
          </ac:picMkLst>
        </pc:picChg>
      </pc:sldChg>
      <pc:sldChg chg="modSp">
        <pc:chgData name="Sane, Daouda" userId="S::dsane@uab.edu::5a58d96f-865a-4b8a-860c-ec11addc550a" providerId="AD" clId="Web-{91A2572D-9D2D-CAAD-A696-AC91B1E8CC74}" dt="2024-12-04T22:41:16.395" v="175" actId="20577"/>
        <pc:sldMkLst>
          <pc:docMk/>
          <pc:sldMk cId="2871670657" sldId="354"/>
        </pc:sldMkLst>
        <pc:spChg chg="mod">
          <ac:chgData name="Sane, Daouda" userId="S::dsane@uab.edu::5a58d96f-865a-4b8a-860c-ec11addc550a" providerId="AD" clId="Web-{91A2572D-9D2D-CAAD-A696-AC91B1E8CC74}" dt="2024-12-04T22:41:16.395" v="175" actId="20577"/>
          <ac:spMkLst>
            <pc:docMk/>
            <pc:sldMk cId="2871670657" sldId="354"/>
            <ac:spMk id="8" creationId="{730E2863-3EE3-4628-22D4-C8657D5FA864}"/>
          </ac:spMkLst>
        </pc:spChg>
      </pc:sldChg>
    </pc:docChg>
  </pc:docChgLst>
  <pc:docChgLst>
    <pc:chgData name="Sane, Daouda" userId="S::dsane@uab.edu::5a58d96f-865a-4b8a-860c-ec11addc550a" providerId="AD" clId="Web-{085A5789-0FC3-0161-6665-0BE5087079F2}"/>
    <pc:docChg chg="modSld">
      <pc:chgData name="Sane, Daouda" userId="S::dsane@uab.edu::5a58d96f-865a-4b8a-860c-ec11addc550a" providerId="AD" clId="Web-{085A5789-0FC3-0161-6665-0BE5087079F2}" dt="2024-12-08T01:00:23.436" v="21"/>
      <pc:docMkLst>
        <pc:docMk/>
      </pc:docMkLst>
      <pc:sldChg chg="addSp modSp">
        <pc:chgData name="Sane, Daouda" userId="S::dsane@uab.edu::5a58d96f-865a-4b8a-860c-ec11addc550a" providerId="AD" clId="Web-{085A5789-0FC3-0161-6665-0BE5087079F2}" dt="2024-12-08T00:41:34.616" v="4" actId="1076"/>
        <pc:sldMkLst>
          <pc:docMk/>
          <pc:sldMk cId="2380654330" sldId="344"/>
        </pc:sldMkLst>
        <pc:picChg chg="add mod">
          <ac:chgData name="Sane, Daouda" userId="S::dsane@uab.edu::5a58d96f-865a-4b8a-860c-ec11addc550a" providerId="AD" clId="Web-{085A5789-0FC3-0161-6665-0BE5087079F2}" dt="2024-12-08T00:41:34.616" v="4" actId="1076"/>
          <ac:picMkLst>
            <pc:docMk/>
            <pc:sldMk cId="2380654330" sldId="344"/>
            <ac:picMk id="5" creationId="{2C837B60-E703-2533-BBFB-40991D3DF5C9}"/>
          </ac:picMkLst>
        </pc:picChg>
      </pc:sldChg>
      <pc:sldChg chg="addSp delSp modSp">
        <pc:chgData name="Sane, Daouda" userId="S::dsane@uab.edu::5a58d96f-865a-4b8a-860c-ec11addc550a" providerId="AD" clId="Web-{085A5789-0FC3-0161-6665-0BE5087079F2}" dt="2024-12-08T01:00:23.436" v="21"/>
        <pc:sldMkLst>
          <pc:docMk/>
          <pc:sldMk cId="2386868068" sldId="346"/>
        </pc:sldMkLst>
        <pc:spChg chg="add del mod">
          <ac:chgData name="Sane, Daouda" userId="S::dsane@uab.edu::5a58d96f-865a-4b8a-860c-ec11addc550a" providerId="AD" clId="Web-{085A5789-0FC3-0161-6665-0BE5087079F2}" dt="2024-12-08T01:00:23.436" v="21"/>
          <ac:spMkLst>
            <pc:docMk/>
            <pc:sldMk cId="2386868068" sldId="346"/>
            <ac:spMk id="5" creationId="{46EC8D3B-3103-539B-8827-EF067AA82C3E}"/>
          </ac:spMkLst>
        </pc:spChg>
      </pc:sldChg>
      <pc:sldChg chg="modSp">
        <pc:chgData name="Sane, Daouda" userId="S::dsane@uab.edu::5a58d96f-865a-4b8a-860c-ec11addc550a" providerId="AD" clId="Web-{085A5789-0FC3-0161-6665-0BE5087079F2}" dt="2024-12-08T00:43:01.306" v="17" actId="20577"/>
        <pc:sldMkLst>
          <pc:docMk/>
          <pc:sldMk cId="2871670657" sldId="354"/>
        </pc:sldMkLst>
        <pc:spChg chg="mod">
          <ac:chgData name="Sane, Daouda" userId="S::dsane@uab.edu::5a58d96f-865a-4b8a-860c-ec11addc550a" providerId="AD" clId="Web-{085A5789-0FC3-0161-6665-0BE5087079F2}" dt="2024-12-08T00:43:01.306" v="17" actId="20577"/>
          <ac:spMkLst>
            <pc:docMk/>
            <pc:sldMk cId="2871670657" sldId="354"/>
            <ac:spMk id="8" creationId="{730E2863-3EE3-4628-22D4-C8657D5FA864}"/>
          </ac:spMkLst>
        </pc:spChg>
      </pc:sldChg>
    </pc:docChg>
  </pc:docChgLst>
  <pc:docChgLst>
    <pc:chgData name="Sane, Daouda" userId="S::dsane@uab.edu::5a58d96f-865a-4b8a-860c-ec11addc550a" providerId="AD" clId="Web-{8EDC37F5-481F-E434-1131-3AE1F1B054DC}"/>
    <pc:docChg chg="modSld">
      <pc:chgData name="Sane, Daouda" userId="S::dsane@uab.edu::5a58d96f-865a-4b8a-860c-ec11addc550a" providerId="AD" clId="Web-{8EDC37F5-481F-E434-1131-3AE1F1B054DC}" dt="2024-12-09T21:42:15.365" v="30"/>
      <pc:docMkLst>
        <pc:docMk/>
      </pc:docMkLst>
      <pc:sldChg chg="addSp delSp modSp">
        <pc:chgData name="Sane, Daouda" userId="S::dsane@uab.edu::5a58d96f-865a-4b8a-860c-ec11addc550a" providerId="AD" clId="Web-{8EDC37F5-481F-E434-1131-3AE1F1B054DC}" dt="2024-12-09T21:34:59.136" v="28" actId="20577"/>
        <pc:sldMkLst>
          <pc:docMk/>
          <pc:sldMk cId="261322491" sldId="341"/>
        </pc:sldMkLst>
        <pc:spChg chg="add mod">
          <ac:chgData name="Sane, Daouda" userId="S::dsane@uab.edu::5a58d96f-865a-4b8a-860c-ec11addc550a" providerId="AD" clId="Web-{8EDC37F5-481F-E434-1131-3AE1F1B054DC}" dt="2024-12-09T21:34:59.136" v="28" actId="20577"/>
          <ac:spMkLst>
            <pc:docMk/>
            <pc:sldMk cId="261322491" sldId="341"/>
            <ac:spMk id="6" creationId="{57C4DFF6-BA90-1501-761E-01E14C874F8E}"/>
          </ac:spMkLst>
        </pc:spChg>
        <pc:spChg chg="del mod">
          <ac:chgData name="Sane, Daouda" userId="S::dsane@uab.edu::5a58d96f-865a-4b8a-860c-ec11addc550a" providerId="AD" clId="Web-{8EDC37F5-481F-E434-1131-3AE1F1B054DC}" dt="2024-12-09T21:33:53.603" v="3"/>
          <ac:spMkLst>
            <pc:docMk/>
            <pc:sldMk cId="261322491" sldId="341"/>
            <ac:spMk id="8" creationId="{D1AE66EE-CFF7-2EF7-4C2E-D81D149E3F42}"/>
          </ac:spMkLst>
        </pc:spChg>
        <pc:picChg chg="mod">
          <ac:chgData name="Sane, Daouda" userId="S::dsane@uab.edu::5a58d96f-865a-4b8a-860c-ec11addc550a" providerId="AD" clId="Web-{8EDC37F5-481F-E434-1131-3AE1F1B054DC}" dt="2024-12-09T21:34:01.479" v="5" actId="1076"/>
          <ac:picMkLst>
            <pc:docMk/>
            <pc:sldMk cId="261322491" sldId="341"/>
            <ac:picMk id="7" creationId="{E532F818-6EFC-DAA5-B9C6-492154857DF2}"/>
          </ac:picMkLst>
        </pc:picChg>
      </pc:sldChg>
      <pc:sldChg chg="modSp">
        <pc:chgData name="Sane, Daouda" userId="S::dsane@uab.edu::5a58d96f-865a-4b8a-860c-ec11addc550a" providerId="AD" clId="Web-{8EDC37F5-481F-E434-1131-3AE1F1B054DC}" dt="2024-12-09T21:31:39.257" v="1" actId="20577"/>
        <pc:sldMkLst>
          <pc:docMk/>
          <pc:sldMk cId="2380654330" sldId="344"/>
        </pc:sldMkLst>
        <pc:spChg chg="mod">
          <ac:chgData name="Sane, Daouda" userId="S::dsane@uab.edu::5a58d96f-865a-4b8a-860c-ec11addc550a" providerId="AD" clId="Web-{8EDC37F5-481F-E434-1131-3AE1F1B054DC}" dt="2024-12-09T21:31:39.257" v="1" actId="20577"/>
          <ac:spMkLst>
            <pc:docMk/>
            <pc:sldMk cId="2380654330" sldId="344"/>
            <ac:spMk id="6" creationId="{3A0BF849-C2CE-9069-5295-A63487ED5E61}"/>
          </ac:spMkLst>
        </pc:spChg>
      </pc:sldChg>
      <pc:sldChg chg="modSp">
        <pc:chgData name="Sane, Daouda" userId="S::dsane@uab.edu::5a58d96f-865a-4b8a-860c-ec11addc550a" providerId="AD" clId="Web-{8EDC37F5-481F-E434-1131-3AE1F1B054DC}" dt="2024-12-09T21:42:15.365" v="30"/>
        <pc:sldMkLst>
          <pc:docMk/>
          <pc:sldMk cId="1931596473" sldId="356"/>
        </pc:sldMkLst>
        <pc:graphicFrameChg chg="mod modGraphic">
          <ac:chgData name="Sane, Daouda" userId="S::dsane@uab.edu::5a58d96f-865a-4b8a-860c-ec11addc550a" providerId="AD" clId="Web-{8EDC37F5-481F-E434-1131-3AE1F1B054DC}" dt="2024-12-09T21:42:15.365" v="30"/>
          <ac:graphicFrameMkLst>
            <pc:docMk/>
            <pc:sldMk cId="1931596473" sldId="356"/>
            <ac:graphicFrameMk id="9" creationId="{F7C7F7B0-0CEB-0785-ECDE-CC6D2607CBC2}"/>
          </ac:graphicFrameMkLst>
        </pc:graphicFrameChg>
      </pc:sldChg>
    </pc:docChg>
  </pc:docChgLst>
  <pc:docChgLst>
    <pc:chgData name="Sane, Daouda" userId="S::dsane@uab.edu::5a58d96f-865a-4b8a-860c-ec11addc550a" providerId="AD" clId="Web-{8B54E724-00EB-EFAA-A5FB-0F30564FEBD6}"/>
    <pc:docChg chg="mod modSld">
      <pc:chgData name="Sane, Daouda" userId="S::dsane@uab.edu::5a58d96f-865a-4b8a-860c-ec11addc550a" providerId="AD" clId="Web-{8B54E724-00EB-EFAA-A5FB-0F30564FEBD6}" dt="2024-12-08T18:45:54.662" v="200" actId="1076"/>
      <pc:docMkLst>
        <pc:docMk/>
      </pc:docMkLst>
      <pc:sldChg chg="modSp">
        <pc:chgData name="Sane, Daouda" userId="S::dsane@uab.edu::5a58d96f-865a-4b8a-860c-ec11addc550a" providerId="AD" clId="Web-{8B54E724-00EB-EFAA-A5FB-0F30564FEBD6}" dt="2024-12-08T18:11:52.031" v="56" actId="20577"/>
        <pc:sldMkLst>
          <pc:docMk/>
          <pc:sldMk cId="206141821" sldId="338"/>
        </pc:sldMkLst>
        <pc:spChg chg="mod">
          <ac:chgData name="Sane, Daouda" userId="S::dsane@uab.edu::5a58d96f-865a-4b8a-860c-ec11addc550a" providerId="AD" clId="Web-{8B54E724-00EB-EFAA-A5FB-0F30564FEBD6}" dt="2024-12-08T18:11:52.031" v="56" actId="20577"/>
          <ac:spMkLst>
            <pc:docMk/>
            <pc:sldMk cId="206141821" sldId="338"/>
            <ac:spMk id="4" creationId="{95F3690A-3370-8C63-DFC9-D817FA500EF2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3:20.689" v="66" actId="20577"/>
        <pc:sldMkLst>
          <pc:docMk/>
          <pc:sldMk cId="3748153116" sldId="339"/>
        </pc:sldMkLst>
        <pc:spChg chg="mod">
          <ac:chgData name="Sane, Daouda" userId="S::dsane@uab.edu::5a58d96f-865a-4b8a-860c-ec11addc550a" providerId="AD" clId="Web-{8B54E724-00EB-EFAA-A5FB-0F30564FEBD6}" dt="2024-12-08T18:13:20.689" v="66" actId="20577"/>
          <ac:spMkLst>
            <pc:docMk/>
            <pc:sldMk cId="3748153116" sldId="339"/>
            <ac:spMk id="7" creationId="{C99143B0-8A87-C151-45A3-440C8C1811E7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3:32.455" v="67" actId="20577"/>
        <pc:sldMkLst>
          <pc:docMk/>
          <pc:sldMk cId="2770989973" sldId="340"/>
        </pc:sldMkLst>
        <pc:spChg chg="mod">
          <ac:chgData name="Sane, Daouda" userId="S::dsane@uab.edu::5a58d96f-865a-4b8a-860c-ec11addc550a" providerId="AD" clId="Web-{8B54E724-00EB-EFAA-A5FB-0F30564FEBD6}" dt="2024-12-08T18:13:32.455" v="67" actId="20577"/>
          <ac:spMkLst>
            <pc:docMk/>
            <pc:sldMk cId="2770989973" sldId="340"/>
            <ac:spMk id="14" creationId="{1962D481-1C95-5FE1-FC3C-23B00DEC997A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3:45.237" v="68" actId="20577"/>
        <pc:sldMkLst>
          <pc:docMk/>
          <pc:sldMk cId="261322491" sldId="341"/>
        </pc:sldMkLst>
        <pc:spChg chg="mod">
          <ac:chgData name="Sane, Daouda" userId="S::dsane@uab.edu::5a58d96f-865a-4b8a-860c-ec11addc550a" providerId="AD" clId="Web-{8B54E724-00EB-EFAA-A5FB-0F30564FEBD6}" dt="2024-12-08T18:13:45.237" v="68" actId="20577"/>
          <ac:spMkLst>
            <pc:docMk/>
            <pc:sldMk cId="261322491" sldId="341"/>
            <ac:spMk id="12" creationId="{17BB04DC-40D4-840F-ABC6-BD4BA5E885A0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5:48.005" v="90" actId="20577"/>
        <pc:sldMkLst>
          <pc:docMk/>
          <pc:sldMk cId="2374176710" sldId="342"/>
        </pc:sldMkLst>
        <pc:spChg chg="mod">
          <ac:chgData name="Sane, Daouda" userId="S::dsane@uab.edu::5a58d96f-865a-4b8a-860c-ec11addc550a" providerId="AD" clId="Web-{8B54E724-00EB-EFAA-A5FB-0F30564FEBD6}" dt="2024-12-08T18:15:48.005" v="90" actId="20577"/>
          <ac:spMkLst>
            <pc:docMk/>
            <pc:sldMk cId="2374176710" sldId="342"/>
            <ac:spMk id="7" creationId="{E413A95F-24FF-2DD1-74D2-77D766940396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41:50.182" v="192" actId="1076"/>
        <pc:sldMkLst>
          <pc:docMk/>
          <pc:sldMk cId="294608500" sldId="343"/>
        </pc:sldMkLst>
        <pc:spChg chg="mod">
          <ac:chgData name="Sane, Daouda" userId="S::dsane@uab.edu::5a58d96f-865a-4b8a-860c-ec11addc550a" providerId="AD" clId="Web-{8B54E724-00EB-EFAA-A5FB-0F30564FEBD6}" dt="2024-12-08T18:14:06.691" v="71" actId="20577"/>
          <ac:spMkLst>
            <pc:docMk/>
            <pc:sldMk cId="294608500" sldId="343"/>
            <ac:spMk id="7" creationId="{CA19E80B-EEAC-26CF-6CB7-6B9A4E0A7E11}"/>
          </ac:spMkLst>
        </pc:spChg>
        <pc:spChg chg="mod">
          <ac:chgData name="Sane, Daouda" userId="S::dsane@uab.edu::5a58d96f-865a-4b8a-860c-ec11addc550a" providerId="AD" clId="Web-{8B54E724-00EB-EFAA-A5FB-0F30564FEBD6}" dt="2024-12-08T18:41:50.182" v="192" actId="1076"/>
          <ac:spMkLst>
            <pc:docMk/>
            <pc:sldMk cId="294608500" sldId="343"/>
            <ac:spMk id="8" creationId="{A1273A57-C4CC-CA36-B9F8-37B5C42CB69B}"/>
          </ac:spMkLst>
        </pc:spChg>
        <pc:picChg chg="mod">
          <ac:chgData name="Sane, Daouda" userId="S::dsane@uab.edu::5a58d96f-865a-4b8a-860c-ec11addc550a" providerId="AD" clId="Web-{8B54E724-00EB-EFAA-A5FB-0F30564FEBD6}" dt="2024-12-08T18:40:22.180" v="162" actId="1076"/>
          <ac:picMkLst>
            <pc:docMk/>
            <pc:sldMk cId="294608500" sldId="343"/>
            <ac:picMk id="5" creationId="{62A1DC90-D2F4-0FD9-C920-39997CF9A004}"/>
          </ac:picMkLst>
        </pc:picChg>
      </pc:sldChg>
      <pc:sldChg chg="modSp">
        <pc:chgData name="Sane, Daouda" userId="S::dsane@uab.edu::5a58d96f-865a-4b8a-860c-ec11addc550a" providerId="AD" clId="Web-{8B54E724-00EB-EFAA-A5FB-0F30564FEBD6}" dt="2024-12-08T18:14:58.395" v="83" actId="20577"/>
        <pc:sldMkLst>
          <pc:docMk/>
          <pc:sldMk cId="2380654330" sldId="344"/>
        </pc:sldMkLst>
        <pc:spChg chg="mod">
          <ac:chgData name="Sane, Daouda" userId="S::dsane@uab.edu::5a58d96f-865a-4b8a-860c-ec11addc550a" providerId="AD" clId="Web-{8B54E724-00EB-EFAA-A5FB-0F30564FEBD6}" dt="2024-12-08T18:14:58.395" v="83" actId="20577"/>
          <ac:spMkLst>
            <pc:docMk/>
            <pc:sldMk cId="2380654330" sldId="344"/>
            <ac:spMk id="6" creationId="{3A0BF849-C2CE-9069-5295-A63487ED5E61}"/>
          </ac:spMkLst>
        </pc:spChg>
        <pc:spChg chg="mod">
          <ac:chgData name="Sane, Daouda" userId="S::dsane@uab.edu::5a58d96f-865a-4b8a-860c-ec11addc550a" providerId="AD" clId="Web-{8B54E724-00EB-EFAA-A5FB-0F30564FEBD6}" dt="2024-12-08T18:08:51.605" v="47" actId="1076"/>
          <ac:spMkLst>
            <pc:docMk/>
            <pc:sldMk cId="2380654330" sldId="344"/>
            <ac:spMk id="8" creationId="{7F3A4835-2D63-4532-2BE0-F45DDB8E6B33}"/>
          </ac:spMkLst>
        </pc:spChg>
        <pc:picChg chg="mod">
          <ac:chgData name="Sane, Daouda" userId="S::dsane@uab.edu::5a58d96f-865a-4b8a-860c-ec11addc550a" providerId="AD" clId="Web-{8B54E724-00EB-EFAA-A5FB-0F30564FEBD6}" dt="2024-12-08T18:08:57.777" v="49" actId="1076"/>
          <ac:picMkLst>
            <pc:docMk/>
            <pc:sldMk cId="2380654330" sldId="344"/>
            <ac:picMk id="5" creationId="{2C837B60-E703-2533-BBFB-40991D3DF5C9}"/>
          </ac:picMkLst>
        </pc:picChg>
      </pc:sldChg>
      <pc:sldChg chg="modSp">
        <pc:chgData name="Sane, Daouda" userId="S::dsane@uab.edu::5a58d96f-865a-4b8a-860c-ec11addc550a" providerId="AD" clId="Web-{8B54E724-00EB-EFAA-A5FB-0F30564FEBD6}" dt="2024-12-08T18:14:53.426" v="82" actId="20577"/>
        <pc:sldMkLst>
          <pc:docMk/>
          <pc:sldMk cId="1296237181" sldId="345"/>
        </pc:sldMkLst>
        <pc:spChg chg="mod">
          <ac:chgData name="Sane, Daouda" userId="S::dsane@uab.edu::5a58d96f-865a-4b8a-860c-ec11addc550a" providerId="AD" clId="Web-{8B54E724-00EB-EFAA-A5FB-0F30564FEBD6}" dt="2024-12-08T18:14:53.426" v="82" actId="20577"/>
          <ac:spMkLst>
            <pc:docMk/>
            <pc:sldMk cId="1296237181" sldId="345"/>
            <ac:spMk id="6" creationId="{F2FAB656-620A-C97F-4260-CB3590C7A6FA}"/>
          </ac:spMkLst>
        </pc:spChg>
      </pc:sldChg>
      <pc:sldChg chg="addSp delSp modSp">
        <pc:chgData name="Sane, Daouda" userId="S::dsane@uab.edu::5a58d96f-865a-4b8a-860c-ec11addc550a" providerId="AD" clId="Web-{8B54E724-00EB-EFAA-A5FB-0F30564FEBD6}" dt="2024-12-08T18:45:54.662" v="200" actId="1076"/>
        <pc:sldMkLst>
          <pc:docMk/>
          <pc:sldMk cId="2386868068" sldId="346"/>
        </pc:sldMkLst>
        <pc:spChg chg="mod">
          <ac:chgData name="Sane, Daouda" userId="S::dsane@uab.edu::5a58d96f-865a-4b8a-860c-ec11addc550a" providerId="AD" clId="Web-{8B54E724-00EB-EFAA-A5FB-0F30564FEBD6}" dt="2024-12-08T18:14:48.629" v="81" actId="20577"/>
          <ac:spMkLst>
            <pc:docMk/>
            <pc:sldMk cId="2386868068" sldId="346"/>
            <ac:spMk id="6" creationId="{26D5B986-444F-F6C5-85D6-6F03B069C845}"/>
          </ac:spMkLst>
        </pc:spChg>
        <pc:spChg chg="del">
          <ac:chgData name="Sane, Daouda" userId="S::dsane@uab.edu::5a58d96f-865a-4b8a-860c-ec11addc550a" providerId="AD" clId="Web-{8B54E724-00EB-EFAA-A5FB-0F30564FEBD6}" dt="2024-12-08T18:45:17.146" v="193"/>
          <ac:spMkLst>
            <pc:docMk/>
            <pc:sldMk cId="2386868068" sldId="346"/>
            <ac:spMk id="8" creationId="{01D94966-AE48-5626-0430-9F4929F2A407}"/>
          </ac:spMkLst>
        </pc:spChg>
        <pc:spChg chg="add mod">
          <ac:chgData name="Sane, Daouda" userId="S::dsane@uab.edu::5a58d96f-865a-4b8a-860c-ec11addc550a" providerId="AD" clId="Web-{8B54E724-00EB-EFAA-A5FB-0F30564FEBD6}" dt="2024-12-08T18:45:41.568" v="197" actId="1076"/>
          <ac:spMkLst>
            <pc:docMk/>
            <pc:sldMk cId="2386868068" sldId="346"/>
            <ac:spMk id="10" creationId="{2463751C-27A1-17F5-5E22-DC98ED52CC98}"/>
          </ac:spMkLst>
        </pc:spChg>
        <pc:spChg chg="add mod">
          <ac:chgData name="Sane, Daouda" userId="S::dsane@uab.edu::5a58d96f-865a-4b8a-860c-ec11addc550a" providerId="AD" clId="Web-{8B54E724-00EB-EFAA-A5FB-0F30564FEBD6}" dt="2024-12-08T18:45:45.443" v="198" actId="1076"/>
          <ac:spMkLst>
            <pc:docMk/>
            <pc:sldMk cId="2386868068" sldId="346"/>
            <ac:spMk id="12" creationId="{DBFCCC25-2F0C-350F-444C-DF9CB1A340C9}"/>
          </ac:spMkLst>
        </pc:spChg>
        <pc:spChg chg="add del mod">
          <ac:chgData name="Sane, Daouda" userId="S::dsane@uab.edu::5a58d96f-865a-4b8a-860c-ec11addc550a" providerId="AD" clId="Web-{8B54E724-00EB-EFAA-A5FB-0F30564FEBD6}" dt="2024-12-08T18:45:20.630" v="194"/>
          <ac:spMkLst>
            <pc:docMk/>
            <pc:sldMk cId="2386868068" sldId="346"/>
            <ac:spMk id="14" creationId="{AD76FBF2-F01D-65F6-8BF1-8DD60EF16725}"/>
          </ac:spMkLst>
        </pc:spChg>
        <pc:picChg chg="add mod">
          <ac:chgData name="Sane, Daouda" userId="S::dsane@uab.edu::5a58d96f-865a-4b8a-860c-ec11addc550a" providerId="AD" clId="Web-{8B54E724-00EB-EFAA-A5FB-0F30564FEBD6}" dt="2024-12-08T18:45:50.662" v="199" actId="1076"/>
          <ac:picMkLst>
            <pc:docMk/>
            <pc:sldMk cId="2386868068" sldId="346"/>
            <ac:picMk id="5" creationId="{5C96931B-8FA9-E958-514C-49ECF3641A52}"/>
          </ac:picMkLst>
        </pc:picChg>
        <pc:picChg chg="add mod">
          <ac:chgData name="Sane, Daouda" userId="S::dsane@uab.edu::5a58d96f-865a-4b8a-860c-ec11addc550a" providerId="AD" clId="Web-{8B54E724-00EB-EFAA-A5FB-0F30564FEBD6}" dt="2024-12-08T18:45:54.662" v="200" actId="1076"/>
          <ac:picMkLst>
            <pc:docMk/>
            <pc:sldMk cId="2386868068" sldId="346"/>
            <ac:picMk id="7" creationId="{A97544E8-E171-B01A-2A91-B9C15B196B27}"/>
          </ac:picMkLst>
        </pc:picChg>
      </pc:sldChg>
      <pc:sldChg chg="modSp">
        <pc:chgData name="Sane, Daouda" userId="S::dsane@uab.edu::5a58d96f-865a-4b8a-860c-ec11addc550a" providerId="AD" clId="Web-{8B54E724-00EB-EFAA-A5FB-0F30564FEBD6}" dt="2024-12-08T18:16:55.741" v="101" actId="20577"/>
        <pc:sldMkLst>
          <pc:docMk/>
          <pc:sldMk cId="1659823701" sldId="347"/>
        </pc:sldMkLst>
        <pc:spChg chg="mod">
          <ac:chgData name="Sane, Daouda" userId="S::dsane@uab.edu::5a58d96f-865a-4b8a-860c-ec11addc550a" providerId="AD" clId="Web-{8B54E724-00EB-EFAA-A5FB-0F30564FEBD6}" dt="2024-12-08T18:16:55.741" v="101" actId="20577"/>
          <ac:spMkLst>
            <pc:docMk/>
            <pc:sldMk cId="1659823701" sldId="347"/>
            <ac:spMk id="6" creationId="{539D7E83-10CB-7839-C11D-09C66ABCA0A9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7:23.867" v="107" actId="20577"/>
        <pc:sldMkLst>
          <pc:docMk/>
          <pc:sldMk cId="2042394727" sldId="348"/>
        </pc:sldMkLst>
        <pc:spChg chg="mod">
          <ac:chgData name="Sane, Daouda" userId="S::dsane@uab.edu::5a58d96f-865a-4b8a-860c-ec11addc550a" providerId="AD" clId="Web-{8B54E724-00EB-EFAA-A5FB-0F30564FEBD6}" dt="2024-12-08T18:17:23.867" v="107" actId="20577"/>
          <ac:spMkLst>
            <pc:docMk/>
            <pc:sldMk cId="2042394727" sldId="348"/>
            <ac:spMk id="6" creationId="{F0DDCA20-F49D-28B4-B2D5-77425E6C961F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9:11.541" v="117" actId="20577"/>
        <pc:sldMkLst>
          <pc:docMk/>
          <pc:sldMk cId="3595551913" sldId="349"/>
        </pc:sldMkLst>
        <pc:spChg chg="mod">
          <ac:chgData name="Sane, Daouda" userId="S::dsane@uab.edu::5a58d96f-865a-4b8a-860c-ec11addc550a" providerId="AD" clId="Web-{8B54E724-00EB-EFAA-A5FB-0F30564FEBD6}" dt="2024-12-08T18:19:11.541" v="117" actId="20577"/>
          <ac:spMkLst>
            <pc:docMk/>
            <pc:sldMk cId="3595551913" sldId="349"/>
            <ac:spMk id="6" creationId="{BB82D385-C38C-FB3D-22D5-247DAA3D81A8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24:34.752" v="137" actId="20577"/>
        <pc:sldMkLst>
          <pc:docMk/>
          <pc:sldMk cId="2934455123" sldId="350"/>
        </pc:sldMkLst>
        <pc:spChg chg="mod">
          <ac:chgData name="Sane, Daouda" userId="S::dsane@uab.edu::5a58d96f-865a-4b8a-860c-ec11addc550a" providerId="AD" clId="Web-{8B54E724-00EB-EFAA-A5FB-0F30564FEBD6}" dt="2024-12-08T18:24:34.752" v="137" actId="20577"/>
          <ac:spMkLst>
            <pc:docMk/>
            <pc:sldMk cId="2934455123" sldId="350"/>
            <ac:spMk id="10" creationId="{87CB9504-1101-4B80-C834-6ECDD1CDB252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22:02.248" v="131" actId="20577"/>
        <pc:sldMkLst>
          <pc:docMk/>
          <pc:sldMk cId="724174047" sldId="353"/>
        </pc:sldMkLst>
        <pc:spChg chg="mod">
          <ac:chgData name="Sane, Daouda" userId="S::dsane@uab.edu::5a58d96f-865a-4b8a-860c-ec11addc550a" providerId="AD" clId="Web-{8B54E724-00EB-EFAA-A5FB-0F30564FEBD6}" dt="2024-12-08T18:22:02.248" v="131" actId="20577"/>
          <ac:spMkLst>
            <pc:docMk/>
            <pc:sldMk cId="724174047" sldId="353"/>
            <ac:spMk id="6" creationId="{8BE8F62B-434F-47D5-EF77-4E9BB62B701A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31:14.824" v="157" actId="20577"/>
        <pc:sldMkLst>
          <pc:docMk/>
          <pc:sldMk cId="2871670657" sldId="354"/>
        </pc:sldMkLst>
        <pc:spChg chg="mod">
          <ac:chgData name="Sane, Daouda" userId="S::dsane@uab.edu::5a58d96f-865a-4b8a-860c-ec11addc550a" providerId="AD" clId="Web-{8B54E724-00EB-EFAA-A5FB-0F30564FEBD6}" dt="2024-12-08T18:22:27.265" v="136" actId="20577"/>
          <ac:spMkLst>
            <pc:docMk/>
            <pc:sldMk cId="2871670657" sldId="354"/>
            <ac:spMk id="6" creationId="{15FEDD81-45B3-8E99-3F22-DAF89866C158}"/>
          </ac:spMkLst>
        </pc:spChg>
        <pc:spChg chg="mod">
          <ac:chgData name="Sane, Daouda" userId="S::dsane@uab.edu::5a58d96f-865a-4b8a-860c-ec11addc550a" providerId="AD" clId="Web-{8B54E724-00EB-EFAA-A5FB-0F30564FEBD6}" dt="2024-12-08T18:31:14.824" v="157" actId="20577"/>
          <ac:spMkLst>
            <pc:docMk/>
            <pc:sldMk cId="2871670657" sldId="354"/>
            <ac:spMk id="8" creationId="{730E2863-3EE3-4628-22D4-C8657D5FA864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19:43.745" v="121" actId="20577"/>
        <pc:sldMkLst>
          <pc:docMk/>
          <pc:sldMk cId="1931596473" sldId="356"/>
        </pc:sldMkLst>
        <pc:spChg chg="mod">
          <ac:chgData name="Sane, Daouda" userId="S::dsane@uab.edu::5a58d96f-865a-4b8a-860c-ec11addc550a" providerId="AD" clId="Web-{8B54E724-00EB-EFAA-A5FB-0F30564FEBD6}" dt="2024-12-08T18:19:43.745" v="121" actId="20577"/>
          <ac:spMkLst>
            <pc:docMk/>
            <pc:sldMk cId="1931596473" sldId="356"/>
            <ac:spMk id="6" creationId="{F098E9C3-2180-02B3-7580-15060EB2FEBD}"/>
          </ac:spMkLst>
        </pc:spChg>
      </pc:sldChg>
      <pc:sldChg chg="modSp">
        <pc:chgData name="Sane, Daouda" userId="S::dsane@uab.edu::5a58d96f-865a-4b8a-860c-ec11addc550a" providerId="AD" clId="Web-{8B54E724-00EB-EFAA-A5FB-0F30564FEBD6}" dt="2024-12-08T18:20:55.716" v="126" actId="20577"/>
        <pc:sldMkLst>
          <pc:docMk/>
          <pc:sldMk cId="93264835" sldId="357"/>
        </pc:sldMkLst>
        <pc:spChg chg="mod">
          <ac:chgData name="Sane, Daouda" userId="S::dsane@uab.edu::5a58d96f-865a-4b8a-860c-ec11addc550a" providerId="AD" clId="Web-{8B54E724-00EB-EFAA-A5FB-0F30564FEBD6}" dt="2024-12-08T18:20:55.716" v="126" actId="20577"/>
          <ac:spMkLst>
            <pc:docMk/>
            <pc:sldMk cId="93264835" sldId="357"/>
            <ac:spMk id="10" creationId="{DB63C997-C78A-8C25-F459-8EBFF13D44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Daouda Sane, Jonathan Myers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5BD2A-A97D-094A-8D3B-21A9E6A37617}" type="slidenum"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2A76C-E886-6A42-B8CD-C60BA58F0DF5}" type="datetimeFigureOut">
              <a:t>12/9/2024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837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Daouda Sane, Jonathan Myers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F062A-B138-3741-8B48-19ACC59FDA5A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32798-74E8-444A-A934-2294B8EA8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082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3E6B2-8E28-A148-F34B-FB854B16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00D34-9C97-0E89-F047-CA763451E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6E4A5-C164-F6AE-755E-CF221079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8AB07-9694-E1AA-8729-3975ADC6D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2596-712D-E289-5E28-2BCB74E5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94C26-14C0-79AA-4EC3-02847831B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78564-ED24-A5E3-F721-145BAF33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9B90-2147-B010-2960-EE3D22602F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CA5B-23B5-4807-5685-7773D23FC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D8183-7708-1C9A-2F5E-A6C969586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39672-6562-C7B4-7C26-33A4B374F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104F1-6126-C4F6-B1F9-B9262FA39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80DE-F9D6-CF42-3739-E5CD5307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CD84B-CBA1-4F57-F03D-592DE5C4C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E3B82-81B6-766C-63DA-9EC985C85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8EFC2-8B2F-E3DC-0DDA-5E40D2C30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E020E-B718-7142-C84F-E668AC3C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01D35-0139-A770-D941-DFC468969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1EAB5-BE21-AFF0-B387-D18F76A29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F277A-89E2-F95B-84BD-88BCA67EB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2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59A1-E7CB-12E9-ACC6-E3D73575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A2D24-3D2C-6D61-B359-8D2DD0347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AD4A8-3AF8-C59C-6F9C-E348A64F9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85FF-C1C9-B391-0200-885DDFB96B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4F123-199E-6987-792C-212E2BDD4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012A9-1309-5AC9-4469-00917258E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801E1-B07E-C93D-9BBD-C50672776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D7A3B-9425-D5EA-82F3-E527F6D73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5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5824-9BBA-15BE-FC36-3FE5CCC95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1B4D9-896E-C6A1-C63F-5D60046DC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F60EE-DEA8-9664-9B60-1F37DB17F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Example code: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Test for the LCD display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Showing that I can draw a wave on the display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Initial Software 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Shows main three software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Associated abstracted functions are in the main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AF63B-5D0D-2646-CAA7-239FB1679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1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9A8D-B23A-778E-103E-1BEC8DE3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B364F-8F4C-F40D-0FEC-A05883C06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5744A8-2DF4-83E5-25B5-F03C6CEFC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2EB90-AD2A-A552-A196-88F7918C8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D0FB4-BE14-6411-B6FD-E7F25A39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F9D5E-611A-6EF3-A19E-18A0B2AA4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C1B1D-BF0B-7AFB-1EBC-905AED171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2F03D-E119-D6E7-0EA7-68A1A27E8D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5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936F5-5A07-BA17-8347-C1BF25D41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56FB7-E49D-E736-4A6E-FAFAE2319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0D4D7-70BE-DCDE-53EB-6D07EA2C7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D118-B691-4373-B574-10C3EE5E4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99BA6-587E-5CBB-9DC2-9918E7F7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BA26F-6999-49B7-2C85-050C79A86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21BC1-33DD-92B1-2E17-DC39E4E08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5A3A-AE09-A74B-2C66-9FEC7B2BC2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DBFF-61BC-D6AE-52ED-CCD6F56C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665CD-342E-FD82-362E-457D8FA12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BA822F-E74A-2222-C0A8-5139715BE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CECC-A7D5-16B5-0EAC-B050177E7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3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646A-591C-8D05-49F5-CAA0E7D00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296B5-0BE6-83B4-2F17-70766F6F1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3909E-B89C-5479-4A13-F4194843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B7DC7-D091-1DF0-19DB-EFFB29E19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4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25" y="1639888"/>
            <a:ext cx="8338505" cy="4357687"/>
          </a:xfrm>
        </p:spPr>
        <p:txBody>
          <a:bodyPr/>
          <a:lstStyle>
            <a:lvl1pPr>
              <a:lnSpc>
                <a:spcPct val="100000"/>
              </a:lnSpc>
              <a:buClr>
                <a:srgbClr val="006241"/>
              </a:buClr>
              <a:defRPr sz="2400" b="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>
              <a:lnSpc>
                <a:spcPct val="100000"/>
              </a:lnSpc>
              <a:buClr>
                <a:srgbClr val="006241"/>
              </a:buClr>
              <a:defRPr sz="2000" b="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>
              <a:lnSpc>
                <a:spcPct val="100000"/>
              </a:lnSpc>
              <a:buClr>
                <a:srgbClr val="006241"/>
              </a:buClr>
              <a:defRPr sz="1800" b="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>
              <a:lnSpc>
                <a:spcPct val="100000"/>
              </a:lnSpc>
              <a:buClr>
                <a:srgbClr val="006241"/>
              </a:buClr>
              <a:defRPr sz="1600" b="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>
              <a:lnSpc>
                <a:spcPct val="100000"/>
              </a:lnSpc>
              <a:buClr>
                <a:srgbClr val="006241"/>
              </a:buClr>
              <a:defRPr sz="1600" b="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70" y="476720"/>
            <a:ext cx="7977349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solidFill>
                  <a:srgbClr val="00624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Title and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466114"/>
            <a:ext cx="9144000" cy="391886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7912977" y="6679132"/>
            <a:ext cx="828753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508250" y="6555804"/>
            <a:ext cx="4148992" cy="196529"/>
          </a:xfrm>
        </p:spPr>
        <p:txBody>
          <a:bodyPr lIns="0" tIns="0" rIns="0" bIns="0" anchor="b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5" y="659326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69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pos="254">
          <p15:clr>
            <a:srgbClr val="FBAE40"/>
          </p15:clr>
        </p15:guide>
        <p15:guide id="5" pos="5508">
          <p15:clr>
            <a:srgbClr val="FBAE40"/>
          </p15:clr>
        </p15:guide>
        <p15:guide id="6" orient="horz" pos="1033">
          <p15:clr>
            <a:srgbClr val="FBAE40"/>
          </p15:clr>
        </p15:guide>
        <p15:guide id="8" orient="horz" pos="4252">
          <p15:clr>
            <a:srgbClr val="FBAE40"/>
          </p15:clr>
        </p15:guide>
        <p15:guide id="9" pos="52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466114"/>
            <a:ext cx="9144000" cy="391886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43" y="2730355"/>
            <a:ext cx="3466067" cy="30774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6241"/>
              </a:buClr>
              <a:defRPr sz="24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>
              <a:lnSpc>
                <a:spcPct val="100000"/>
              </a:lnSpc>
              <a:buClr>
                <a:srgbClr val="006241"/>
              </a:buClr>
              <a:defRPr sz="20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>
              <a:lnSpc>
                <a:spcPct val="100000"/>
              </a:lnSpc>
              <a:buClr>
                <a:srgbClr val="006241"/>
              </a:buClr>
              <a:defRPr sz="18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>
              <a:lnSpc>
                <a:spcPct val="100000"/>
              </a:lnSpc>
              <a:buClr>
                <a:srgbClr val="006241"/>
              </a:buClr>
              <a:defRPr sz="16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>
              <a:lnSpc>
                <a:spcPct val="100000"/>
              </a:lnSpc>
              <a:buClr>
                <a:srgbClr val="006241"/>
              </a:buClr>
              <a:defRPr sz="16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70" y="476720"/>
            <a:ext cx="7978540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solidFill>
                  <a:srgbClr val="00624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Executive Summary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7912977" y="6679132"/>
            <a:ext cx="828753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CF1CCBC-343B-CD4F-BF3E-3463406E4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43" y="2174380"/>
            <a:ext cx="3466065" cy="435426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70B207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53A1AF-5960-D84C-9B0A-309532AD9D0A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222627"/>
            <a:ext cx="0" cy="3585217"/>
          </a:xfrm>
          <a:prstGeom prst="line">
            <a:avLst/>
          </a:prstGeom>
          <a:ln w="12700">
            <a:solidFill>
              <a:srgbClr val="006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479F181-696D-A344-9BE8-D865710349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7991" y="2174380"/>
            <a:ext cx="3466065" cy="435426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70B207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lvl="0"/>
            <a:r>
              <a:rPr lang="en-US"/>
              <a:t>Objectives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508250" y="6555804"/>
            <a:ext cx="4148992" cy="196529"/>
          </a:xfrm>
        </p:spPr>
        <p:txBody>
          <a:bodyPr lIns="0" tIns="0" rIns="0" bIns="0" anchor="b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14346" y="2730355"/>
            <a:ext cx="3466067" cy="307748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6241"/>
              </a:buClr>
              <a:defRPr sz="24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>
              <a:lnSpc>
                <a:spcPct val="100000"/>
              </a:lnSpc>
              <a:buClr>
                <a:srgbClr val="006241"/>
              </a:buClr>
              <a:defRPr sz="20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>
              <a:lnSpc>
                <a:spcPct val="100000"/>
              </a:lnSpc>
              <a:buClr>
                <a:srgbClr val="006241"/>
              </a:buClr>
              <a:defRPr sz="18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>
              <a:lnSpc>
                <a:spcPct val="100000"/>
              </a:lnSpc>
              <a:buClr>
                <a:srgbClr val="006241"/>
              </a:buClr>
              <a:defRPr sz="16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>
              <a:lnSpc>
                <a:spcPct val="100000"/>
              </a:lnSpc>
              <a:buClr>
                <a:srgbClr val="006241"/>
              </a:buClr>
              <a:defRPr sz="1600" b="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5" y="659326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0">
          <p15:clr>
            <a:srgbClr val="FBAE40"/>
          </p15:clr>
        </p15:guide>
        <p15:guide id="2" pos="254">
          <p15:clr>
            <a:srgbClr val="FBAE40"/>
          </p15:clr>
        </p15:guide>
        <p15:guide id="4" pos="2878">
          <p15:clr>
            <a:srgbClr val="FBAE40"/>
          </p15:clr>
        </p15:guide>
        <p15:guide id="5" pos="5369">
          <p15:clr>
            <a:srgbClr val="FBAE40"/>
          </p15:clr>
        </p15:guide>
        <p15:guide id="6" pos="5419">
          <p15:clr>
            <a:srgbClr val="FBAE40"/>
          </p15:clr>
        </p15:guide>
        <p15:guide id="7" orient="horz" pos="4252">
          <p15:clr>
            <a:srgbClr val="FBAE40"/>
          </p15:clr>
        </p15:guide>
        <p15:guide id="8" orient="horz" pos="1372">
          <p15:clr>
            <a:srgbClr val="FBAE40"/>
          </p15:clr>
        </p15:guide>
        <p15:guide id="9" pos="476">
          <p15:clr>
            <a:srgbClr val="FBAE40"/>
          </p15:clr>
        </p15:guide>
        <p15:guide id="10" pos="2662">
          <p15:clr>
            <a:srgbClr val="FBAE40"/>
          </p15:clr>
        </p15:guide>
        <p15:guide id="11" pos="3101">
          <p15:clr>
            <a:srgbClr val="FBAE40"/>
          </p15:clr>
        </p15:guide>
        <p15:guide id="12" pos="5279">
          <p15:clr>
            <a:srgbClr val="FBAE40"/>
          </p15:clr>
        </p15:guide>
        <p15:guide id="13" orient="horz" pos="3659">
          <p15:clr>
            <a:srgbClr val="FBAE40"/>
          </p15:clr>
        </p15:guide>
        <p15:guide id="14" orient="horz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750" cy="1655762"/>
          </a:xfrm>
        </p:spPr>
        <p:txBody>
          <a:bodyPr lIns="0" tIns="3600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1890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2526131"/>
            <a:ext cx="6762750" cy="1715669"/>
          </a:xfrm>
        </p:spPr>
        <p:txBody>
          <a:bodyPr lIns="0" tIns="3600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Intro Slide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76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7">
          <p15:clr>
            <a:srgbClr val="FBAE40"/>
          </p15:clr>
        </p15:guide>
        <p15:guide id="2" pos="478">
          <p15:clr>
            <a:srgbClr val="FBAE40"/>
          </p15:clr>
        </p15:guide>
        <p15:guide id="3" orient="horz" pos="984" userDrawn="1">
          <p15:clr>
            <a:srgbClr val="FBAE40"/>
          </p15:clr>
        </p15:guide>
        <p15:guide id="4" orient="horz" pos="2543">
          <p15:clr>
            <a:srgbClr val="FBAE40"/>
          </p15:clr>
        </p15:guide>
        <p15:guide id="5" orient="horz" pos="2728">
          <p15:clr>
            <a:srgbClr val="FBAE40"/>
          </p15:clr>
        </p15:guide>
        <p15:guide id="6" pos="47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AC4C4F-1474-1448-99C2-BB9A3407849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578" cy="1655762"/>
          </a:xfrm>
        </p:spPr>
        <p:txBody>
          <a:bodyPr lIns="0" tIns="36000" rIns="0" b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:a16="http://schemas.microsoft.com/office/drawing/2014/main" id="{1E09CFCF-5ADD-B247-A896-6E6979ED5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680" r="5495" b="15282"/>
          <a:stretch/>
        </p:blipFill>
        <p:spPr>
          <a:xfrm>
            <a:off x="2662227" y="0"/>
            <a:ext cx="8753856" cy="6858000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758824" y="2553420"/>
            <a:ext cx="6765925" cy="1687212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Intro Slide - Monogram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6545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8" userDrawn="1">
          <p15:clr>
            <a:srgbClr val="FBAE40"/>
          </p15:clr>
        </p15:guide>
        <p15:guide id="2" orient="horz" pos="2543" userDrawn="1">
          <p15:clr>
            <a:srgbClr val="FBAE40"/>
          </p15:clr>
        </p15:guide>
        <p15:guide id="3" orient="horz" pos="587" userDrawn="1">
          <p15:clr>
            <a:srgbClr val="FBAE40"/>
          </p15:clr>
        </p15:guide>
        <p15:guide id="4" orient="horz" pos="978" userDrawn="1">
          <p15:clr>
            <a:srgbClr val="FBAE40"/>
          </p15:clr>
        </p15:guide>
        <p15:guide id="5" orient="horz" pos="2728" userDrawn="1">
          <p15:clr>
            <a:srgbClr val="FBAE40"/>
          </p15:clr>
        </p15:guide>
        <p15:guide id="6" pos="47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DF7E55-8B87-B44B-840B-893B5558C82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62000" y="4333876"/>
            <a:ext cx="6762750" cy="1655762"/>
          </a:xfrm>
        </p:spPr>
        <p:txBody>
          <a:bodyPr lIns="0" tIns="36000" rIns="0" bIns="0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F7849BD5-9C11-5D44-854F-7027C6FBA9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928012"/>
            <a:ext cx="4734560" cy="41681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2526131"/>
            <a:ext cx="6762750" cy="1715669"/>
          </a:xfrm>
        </p:spPr>
        <p:txBody>
          <a:bodyPr lIns="0" tIns="3600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Intro Slide - Picture Background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1890" cy="293296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6A155A1-BB74-485E-B0B8-298D911F17BF}"/>
              </a:ext>
            </a:extLst>
          </p:cNvPr>
          <p:cNvSpPr txBox="1"/>
          <p:nvPr userDrawn="1"/>
        </p:nvSpPr>
        <p:spPr>
          <a:xfrm>
            <a:off x="-2" y="-426745"/>
            <a:ext cx="914400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1050">
                <a:solidFill>
                  <a:schemeClr val="accent2"/>
                </a:solidFill>
                <a:latin typeface="+mj-lt"/>
              </a:rPr>
              <a:t>To insert a background image, right-click on the slide – select FORMAT BACKGROUND &gt; Picture or texture fill</a:t>
            </a:r>
            <a:endParaRPr lang="bg-BG" sz="105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2464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8" userDrawn="1">
          <p15:clr>
            <a:srgbClr val="FBAE40"/>
          </p15:clr>
        </p15:guide>
        <p15:guide id="2" orient="horz" pos="587" userDrawn="1">
          <p15:clr>
            <a:srgbClr val="FBAE40"/>
          </p15:clr>
        </p15:guide>
        <p15:guide id="3" pos="4740" userDrawn="1">
          <p15:clr>
            <a:srgbClr val="FBAE40"/>
          </p15:clr>
        </p15:guide>
        <p15:guide id="4" orient="horz" pos="978" userDrawn="1">
          <p15:clr>
            <a:srgbClr val="FBAE40"/>
          </p15:clr>
        </p15:guide>
        <p15:guide id="5" orient="horz" pos="2543" userDrawn="1">
          <p15:clr>
            <a:srgbClr val="FBAE40"/>
          </p15:clr>
        </p15:guide>
        <p15:guide id="6" orient="horz" pos="27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71" y="476720"/>
            <a:ext cx="7977348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 b="1">
                <a:solidFill>
                  <a:srgbClr val="00624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Text and Table – Option 2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65556" y="1645670"/>
            <a:ext cx="5151578" cy="4351336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E85957F-ACA5-D748-A069-E71676AF8C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8327" y="1639888"/>
            <a:ext cx="2900498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6241"/>
              </a:buClr>
              <a:defRPr sz="24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>
              <a:lnSpc>
                <a:spcPct val="100000"/>
              </a:lnSpc>
              <a:buClr>
                <a:srgbClr val="006241"/>
              </a:buClr>
              <a:defRPr sz="20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>
              <a:lnSpc>
                <a:spcPct val="100000"/>
              </a:lnSpc>
              <a:buClr>
                <a:srgbClr val="006241"/>
              </a:buClr>
              <a:defRPr sz="18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>
              <a:lnSpc>
                <a:spcPct val="100000"/>
              </a:lnSpc>
              <a:buClr>
                <a:srgbClr val="006241"/>
              </a:buClr>
              <a:defRPr sz="16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>
              <a:lnSpc>
                <a:spcPct val="100000"/>
              </a:lnSpc>
              <a:buClr>
                <a:srgbClr val="006241"/>
              </a:buClr>
              <a:defRPr sz="1600"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466114"/>
            <a:ext cx="9144000" cy="391886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7912977" y="6679132"/>
            <a:ext cx="828753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2508250" y="6555804"/>
            <a:ext cx="4148992" cy="196529"/>
          </a:xfrm>
        </p:spPr>
        <p:txBody>
          <a:bodyPr lIns="0" tIns="0" rIns="0" bIns="0" anchor="b"/>
          <a:lstStyle>
            <a:lvl1pPr algn="ctr">
              <a:defRPr sz="7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25" y="659326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94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3" userDrawn="1">
          <p15:clr>
            <a:srgbClr val="FBAE40"/>
          </p15:clr>
        </p15:guide>
        <p15:guide id="2" pos="5369" userDrawn="1">
          <p15:clr>
            <a:srgbClr val="FBAE40"/>
          </p15:clr>
        </p15:guide>
        <p15:guide id="3" orient="horz" pos="4252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  <p15:guide id="5" orient="horz" pos="3778" userDrawn="1">
          <p15:clr>
            <a:srgbClr val="FBAE40"/>
          </p15:clr>
        </p15:guide>
        <p15:guide id="6" pos="254" userDrawn="1">
          <p15:clr>
            <a:srgbClr val="FBAE40"/>
          </p15:clr>
        </p15:guide>
        <p15:guide id="7" pos="2078" userDrawn="1">
          <p15:clr>
            <a:srgbClr val="FBAE40"/>
          </p15:clr>
        </p15:guide>
        <p15:guide id="8" pos="2249" userDrawn="1">
          <p15:clr>
            <a:srgbClr val="FBAE40"/>
          </p15:clr>
        </p15:guide>
        <p15:guide id="9" pos="5279" userDrawn="1">
          <p15:clr>
            <a:srgbClr val="FBAE40"/>
          </p15:clr>
        </p15:guide>
        <p15:guide id="10" pos="5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270" y="476720"/>
            <a:ext cx="7977349" cy="76854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3084" y="570004"/>
            <a:ext cx="22809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50" b="0" i="0">
                <a:solidFill>
                  <a:schemeClr val="bg1">
                    <a:lumMod val="50000"/>
                  </a:schemeClr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8518760" y="625959"/>
            <a:ext cx="0" cy="232322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1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" userDrawn="1">
          <p15:clr>
            <a:srgbClr val="FBAE40"/>
          </p15:clr>
        </p15:guide>
        <p15:guide id="2" orient="horz" pos="432" userDrawn="1">
          <p15:clr>
            <a:srgbClr val="FBAE40"/>
          </p15:clr>
        </p15:guide>
        <p15:guide id="3" pos="5369" userDrawn="1">
          <p15:clr>
            <a:srgbClr val="FBAE40"/>
          </p15:clr>
        </p15:guide>
        <p15:guide id="4" pos="5279" userDrawn="1">
          <p15:clr>
            <a:srgbClr val="FBAE40"/>
          </p15:clr>
        </p15:guide>
        <p15:guide id="5" pos="55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7C0CC0-C774-0848-A11D-83E3655401B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93768"/>
            <a:ext cx="7158038" cy="3930960"/>
          </a:xfr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24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342900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20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9429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8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2858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1628775" indent="-257175">
              <a:lnSpc>
                <a:spcPct val="100000"/>
              </a:lnSpc>
              <a:buClr>
                <a:srgbClr val="70B207"/>
              </a:buClr>
              <a:buFont typeface="+mj-lt"/>
              <a:buAutoNum type="arabicPeriod"/>
              <a:defRPr sz="1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999" y="927101"/>
            <a:ext cx="7158038" cy="4500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Table of contents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06E5B7-9C36-8C48-82D2-06CDA969C61C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1596096"/>
            <a:ext cx="753256" cy="0"/>
          </a:xfrm>
          <a:prstGeom prst="line">
            <a:avLst/>
          </a:prstGeom>
          <a:ln w="12700">
            <a:solidFill>
              <a:srgbClr val="70B2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140016" y="5976240"/>
            <a:ext cx="4748390" cy="365123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88AB329A-D2E1-4246-AA52-3B7FD857F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044" y="6090619"/>
            <a:ext cx="2256695" cy="2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5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7">
          <p15:clr>
            <a:srgbClr val="FBAE40"/>
          </p15:clr>
        </p15:guide>
        <p15:guide id="2" orient="horz" pos="915">
          <p15:clr>
            <a:srgbClr val="FBAE40"/>
          </p15:clr>
        </p15:guide>
        <p15:guide id="3" orient="horz" pos="1194">
          <p15:clr>
            <a:srgbClr val="FBAE40"/>
          </p15:clr>
        </p15:guide>
        <p15:guide id="4" orient="horz" pos="3973">
          <p15:clr>
            <a:srgbClr val="FBAE40"/>
          </p15:clr>
        </p15:guide>
        <p15:guide id="5" pos="4989">
          <p15:clr>
            <a:srgbClr val="FBAE40"/>
          </p15:clr>
        </p15:guide>
        <p15:guide id="6" orient="horz" pos="5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3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2" r:id="rId2"/>
    <p:sldLayoutId id="2147483707" r:id="rId3"/>
    <p:sldLayoutId id="2147483765" r:id="rId4"/>
    <p:sldLayoutId id="2147483708" r:id="rId5"/>
    <p:sldLayoutId id="2147483669" r:id="rId6"/>
    <p:sldLayoutId id="2147483697" r:id="rId7"/>
    <p:sldLayoutId id="214748376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624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Nova Rg" panose="02000506030000020004" pitchFamily="50" charset="0"/>
          <a:ea typeface="Proxima Nova Rg" panose="02000506030000020004" pitchFamily="50" charset="0"/>
          <a:cs typeface="Proxima Nova Rg" panose="02000506030000020004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tronics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gilent.com" TargetMode="External"/><Relationship Id="rId4" Type="http://schemas.openxmlformats.org/officeDocument/2006/relationships/hyperlink" Target="http://www.hc01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90711" y="4265296"/>
            <a:ext cx="6762578" cy="2012060"/>
          </a:xfrm>
        </p:spPr>
        <p:txBody>
          <a:bodyPr>
            <a:normAutofit/>
          </a:bodyPr>
          <a:lstStyle/>
          <a:p>
            <a:pPr algn="ctr"/>
            <a:r>
              <a:rPr lang="en-US" sz="1100"/>
              <a:t>EE 537 – Fall 2024</a:t>
            </a:r>
          </a:p>
          <a:p>
            <a:pPr algn="ctr"/>
            <a:r>
              <a:rPr lang="en-US" sz="1100"/>
              <a:t>- Team Project -</a:t>
            </a:r>
          </a:p>
          <a:p>
            <a:pPr algn="ctr"/>
            <a:r>
              <a:rPr lang="en-US" sz="1100"/>
              <a:t>Team Four</a:t>
            </a:r>
          </a:p>
          <a:p>
            <a:pPr algn="ctr"/>
            <a:r>
              <a:rPr lang="en-US" sz="1100"/>
              <a:t>Daouda Sane, Jonathan Myers</a:t>
            </a:r>
          </a:p>
          <a:p>
            <a:pPr algn="ctr"/>
            <a:endParaRPr lang="en-US" sz="1100"/>
          </a:p>
          <a:p>
            <a:pPr algn="ctr"/>
            <a:r>
              <a:rPr lang="en-US" sz="1100"/>
              <a:t>School of Engineering</a:t>
            </a:r>
          </a:p>
          <a:p>
            <a:pPr algn="ctr"/>
            <a:r>
              <a:rPr lang="en-US" sz="1100"/>
              <a:t>University of Alabama at Birmingham</a:t>
            </a:r>
          </a:p>
          <a:p>
            <a:pPr algn="ctr"/>
            <a:endParaRPr lang="en-US" sz="11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7364" y="2132732"/>
            <a:ext cx="6765925" cy="1687212"/>
          </a:xfrm>
        </p:spPr>
        <p:txBody>
          <a:bodyPr anchor="b">
            <a:normAutofit/>
          </a:bodyPr>
          <a:lstStyle/>
          <a:p>
            <a:pPr algn="ctr"/>
            <a:r>
              <a:rPr lang="en-GB" sz="5600"/>
              <a:t>Bluetooth Signal Generator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A0322A7-DDCE-5381-4AED-ACA8D6347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860" y="1364473"/>
            <a:ext cx="6856545" cy="2932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662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41B2-2365-EB59-E6D6-0678B3BE1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DE41-4784-155A-D052-07DB743B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19F28-A6A2-60C8-9D2D-AB0B1A265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35A2D-952A-CDBC-C577-59780E428F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5B986-444F-F6C5-85D6-6F03B069C845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  <p:pic>
        <p:nvPicPr>
          <p:cNvPr id="5" name="Picture 4" descr="Amazon.com: DIYables Micro SD Card Adapter Module Reader for Arduino,  ESP32, ESP8266, Raspberry Pi, 2 pieces : Electronics">
            <a:extLst>
              <a:ext uri="{FF2B5EF4-FFF2-40B4-BE49-F238E27FC236}">
                <a16:creationId xmlns:a16="http://schemas.microsoft.com/office/drawing/2014/main" id="{5C96931B-8FA9-E958-514C-49ECF364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0" y="1960842"/>
            <a:ext cx="4186988" cy="2758387"/>
          </a:xfrm>
          <a:prstGeom prst="rect">
            <a:avLst/>
          </a:prstGeom>
        </p:spPr>
      </p:pic>
      <p:pic>
        <p:nvPicPr>
          <p:cNvPr id="7" name="Picture 6" descr="PowerBRICKS: Breadboardable Dual Output USB Power Supplies">
            <a:extLst>
              <a:ext uri="{FF2B5EF4-FFF2-40B4-BE49-F238E27FC236}">
                <a16:creationId xmlns:a16="http://schemas.microsoft.com/office/drawing/2014/main" id="{A97544E8-E171-B01A-2A91-B9C15B1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564" y="2049887"/>
            <a:ext cx="3476551" cy="2574566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463751C-27A1-17F5-5E22-DC98ED52CC98}"/>
              </a:ext>
            </a:extLst>
          </p:cNvPr>
          <p:cNvSpPr>
            <a:spLocks noGrp="1"/>
          </p:cNvSpPr>
          <p:nvPr/>
        </p:nvSpPr>
        <p:spPr>
          <a:xfrm>
            <a:off x="694037" y="5068884"/>
            <a:ext cx="3530836" cy="799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Micro SD Card Adapter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BFCCC25-2F0C-350F-444C-DF9CB1A340C9}"/>
              </a:ext>
            </a:extLst>
          </p:cNvPr>
          <p:cNvSpPr>
            <a:spLocks noGrp="1"/>
          </p:cNvSpPr>
          <p:nvPr/>
        </p:nvSpPr>
        <p:spPr>
          <a:xfrm>
            <a:off x="4924746" y="5071031"/>
            <a:ext cx="3530836" cy="799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Power Specs</a:t>
            </a:r>
          </a:p>
        </p:txBody>
      </p:sp>
    </p:spTree>
    <p:extLst>
      <p:ext uri="{BB962C8B-B14F-4D97-AF65-F5344CB8AC3E}">
        <p14:creationId xmlns:p14="http://schemas.microsoft.com/office/powerpoint/2010/main" val="238686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185A-BF21-2C29-E85F-4319C0357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905813-2854-A0AE-8853-CDAEB528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86" y="436900"/>
            <a:ext cx="3593670" cy="35223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/>
              <a:t>Software Flowchart and overall explanation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B2641-DE28-95D7-ACDF-E3BD18F98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35D63-905E-F544-AE0B-1F5B1AFFB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326BD70E-7047-12F4-259C-ABC09B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943" y="795130"/>
            <a:ext cx="4273049" cy="5643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3A95F-24FF-2DD1-74D2-77D766940396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B3A7D-A129-EF03-94CF-C77B5957C56F}"/>
              </a:ext>
            </a:extLst>
          </p:cNvPr>
          <p:cNvSpPr txBox="1"/>
          <p:nvPr/>
        </p:nvSpPr>
        <p:spPr>
          <a:xfrm>
            <a:off x="5690719" y="6034080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Software Flowchart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79030-2460-A5EE-53BA-267D3359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8" y="142516"/>
            <a:ext cx="7278691" cy="1220100"/>
          </a:xfrm>
        </p:spPr>
        <p:txBody>
          <a:bodyPr>
            <a:normAutofit/>
          </a:bodyPr>
          <a:lstStyle/>
          <a:p>
            <a:r>
              <a:rPr lang="en-US"/>
              <a:t>Final Design – Software</a:t>
            </a:r>
          </a:p>
        </p:txBody>
      </p:sp>
      <p:pic>
        <p:nvPicPr>
          <p:cNvPr id="9" name="Picture 8" descr="A green circles with black text&#10;&#10;Description automatically generated">
            <a:extLst>
              <a:ext uri="{FF2B5EF4-FFF2-40B4-BE49-F238E27FC236}">
                <a16:creationId xmlns:a16="http://schemas.microsoft.com/office/drawing/2014/main" id="{33203711-BD1F-9C12-7CB0-145BE7C0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2" y="3616939"/>
            <a:ext cx="3971742" cy="1512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57158-075A-DFB6-C113-3B6A09DF5035}"/>
              </a:ext>
            </a:extLst>
          </p:cNvPr>
          <p:cNvSpPr txBox="1"/>
          <p:nvPr/>
        </p:nvSpPr>
        <p:spPr>
          <a:xfrm>
            <a:off x="440147" y="5198898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Software Summary</a:t>
            </a:r>
          </a:p>
        </p:txBody>
      </p:sp>
    </p:spTree>
    <p:extLst>
      <p:ext uri="{BB962C8B-B14F-4D97-AF65-F5344CB8AC3E}">
        <p14:creationId xmlns:p14="http://schemas.microsoft.com/office/powerpoint/2010/main" val="237417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BB51-D21C-1C45-0D5D-E7739557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433403-8D24-402C-8C61-3059CA4C3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70" y="1373289"/>
            <a:ext cx="5047553" cy="4357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Initialization</a:t>
            </a:r>
          </a:p>
          <a:p>
            <a:r>
              <a:rPr lang="en-US"/>
              <a:t>All components must be initialized prior to any program functions</a:t>
            </a:r>
          </a:p>
          <a:p>
            <a:r>
              <a:rPr lang="en-US"/>
              <a:t>This includes:</a:t>
            </a:r>
          </a:p>
          <a:p>
            <a:pPr lvl="1"/>
            <a:r>
              <a:rPr lang="en-US"/>
              <a:t>Bluetooth serial connection</a:t>
            </a:r>
          </a:p>
          <a:p>
            <a:pPr lvl="1"/>
            <a:r>
              <a:rPr lang="en-US"/>
              <a:t>DAC GPIO Pins</a:t>
            </a:r>
          </a:p>
          <a:p>
            <a:pPr lvl="1"/>
            <a:r>
              <a:rPr lang="en-US"/>
              <a:t>Keypad key row/column definitions</a:t>
            </a:r>
          </a:p>
          <a:p>
            <a:pPr lvl="1"/>
            <a:r>
              <a:rPr lang="en-US"/>
              <a:t>SD Card module</a:t>
            </a:r>
          </a:p>
          <a:p>
            <a:pPr lvl="1"/>
            <a:r>
              <a:rPr lang="en-US"/>
              <a:t>LCD Display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E15F4-D7D0-68DF-8463-18B5854D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67063-A29E-720E-BA76-5722D23D2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CF813-F20E-285C-FE58-51FD93783D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D7E83-10CB-7839-C11D-09C66ABCA0A9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CE959-1D78-3201-3ABF-D16E5CF3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154" y="1923129"/>
            <a:ext cx="2257740" cy="3258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06EAD-2400-CB5F-40F3-158016EB89AA}"/>
              </a:ext>
            </a:extLst>
          </p:cNvPr>
          <p:cNvSpPr txBox="1"/>
          <p:nvPr/>
        </p:nvSpPr>
        <p:spPr>
          <a:xfrm>
            <a:off x="5175818" y="5181134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DAC GPIO Pins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65982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5EF47-B6B2-76F8-9C99-C845B4FE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E4113C-5D51-D8B7-D488-71A1E8B25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968" y="1331117"/>
            <a:ext cx="4709161" cy="4880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User Input/Output Functions:</a:t>
            </a:r>
          </a:p>
          <a:p>
            <a:r>
              <a:rPr lang="en-US" err="1"/>
              <a:t>fileOrInputScreen</a:t>
            </a:r>
            <a:r>
              <a:rPr lang="en-US"/>
              <a:t>()</a:t>
            </a:r>
          </a:p>
          <a:p>
            <a:pPr lvl="1"/>
            <a:r>
              <a:rPr lang="en-US"/>
              <a:t>Prompts user to go to selections screen or import from file</a:t>
            </a:r>
          </a:p>
          <a:p>
            <a:r>
              <a:rPr lang="en-US" err="1"/>
              <a:t>updateSelectionScreen</a:t>
            </a:r>
            <a:r>
              <a:rPr lang="en-US"/>
              <a:t>(int, int)</a:t>
            </a:r>
          </a:p>
          <a:p>
            <a:pPr lvl="1"/>
            <a:r>
              <a:rPr lang="en-US"/>
              <a:t>Updates screen based on user input</a:t>
            </a:r>
          </a:p>
          <a:p>
            <a:r>
              <a:rPr lang="en-US" err="1"/>
              <a:t>getWaveformFromFile</a:t>
            </a:r>
            <a:r>
              <a:rPr lang="en-US"/>
              <a:t>()</a:t>
            </a:r>
          </a:p>
          <a:p>
            <a:pPr lvl="1"/>
            <a:r>
              <a:rPr lang="en-US"/>
              <a:t>Parses .csv file on SD Card</a:t>
            </a:r>
          </a:p>
          <a:p>
            <a:r>
              <a:rPr lang="en-US" err="1"/>
              <a:t>displayWaveVector</a:t>
            </a:r>
            <a:r>
              <a:rPr lang="en-US"/>
              <a:t>()</a:t>
            </a:r>
          </a:p>
          <a:p>
            <a:pPr lvl="1"/>
            <a:r>
              <a:rPr lang="en-US"/>
              <a:t>Displays sample of the output waveform on LCD display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57D4A-9AFD-833B-2E48-96F60005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678FD-B3BA-F1D4-C31B-1BE35345F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D3129-D765-7FB2-6F2E-C6BE0DF8B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CA20-F49D-28B4-B2D5-77425E6C961F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B4E9E1-0CF4-9F0E-1959-EB54B332B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8" t="32295" r="23587" b="37162"/>
          <a:stretch/>
        </p:blipFill>
        <p:spPr bwMode="auto">
          <a:xfrm rot="16200000">
            <a:off x="300316" y="1324770"/>
            <a:ext cx="1718824" cy="181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9D029B-FC58-D857-1298-F84442AE6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6" t="35911" r="28950" b="32978"/>
          <a:stretch/>
        </p:blipFill>
        <p:spPr bwMode="auto">
          <a:xfrm rot="16200000">
            <a:off x="2248738" y="1356186"/>
            <a:ext cx="1718821" cy="17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3DF11E-DBF9-DC8E-AA4D-7CE11911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4" y="3675080"/>
            <a:ext cx="2470368" cy="24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EB1EB-15F2-C951-57D1-F5912100D17B}"/>
              </a:ext>
            </a:extLst>
          </p:cNvPr>
          <p:cNvSpPr txBox="1"/>
          <p:nvPr/>
        </p:nvSpPr>
        <p:spPr>
          <a:xfrm>
            <a:off x="252914" y="3090942"/>
            <a:ext cx="1813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Selection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DCF60-FB7B-582E-481C-7835416B7D8A}"/>
              </a:ext>
            </a:extLst>
          </p:cNvPr>
          <p:cNvSpPr txBox="1"/>
          <p:nvPr/>
        </p:nvSpPr>
        <p:spPr>
          <a:xfrm>
            <a:off x="259382" y="6095033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Example Bluetooth Transmission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96E24-25B3-806C-C7B9-C6C02E892CB7}"/>
              </a:ext>
            </a:extLst>
          </p:cNvPr>
          <p:cNvSpPr txBox="1"/>
          <p:nvPr/>
        </p:nvSpPr>
        <p:spPr>
          <a:xfrm>
            <a:off x="1993824" y="308180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Waveform from SD Card Displayed</a:t>
            </a:r>
          </a:p>
        </p:txBody>
      </p:sp>
    </p:spTree>
    <p:extLst>
      <p:ext uri="{BB962C8B-B14F-4D97-AF65-F5344CB8AC3E}">
        <p14:creationId xmlns:p14="http://schemas.microsoft.com/office/powerpoint/2010/main" val="204239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6B5C3F-E188-9A65-5B28-E08DB6245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43" y="2297228"/>
            <a:ext cx="3466067" cy="3865033"/>
          </a:xfrm>
        </p:spPr>
        <p:txBody>
          <a:bodyPr/>
          <a:lstStyle/>
          <a:p>
            <a:r>
              <a:rPr lang="en-US"/>
              <a:t>Populates global wave vector with calculated values based on user input</a:t>
            </a:r>
          </a:p>
          <a:p>
            <a:pPr lvl="1"/>
            <a:r>
              <a:rPr lang="en-US"/>
              <a:t>Amplitude selection</a:t>
            </a:r>
          </a:p>
          <a:p>
            <a:pPr lvl="1"/>
            <a:r>
              <a:rPr lang="en-US"/>
              <a:t>Wave type selection</a:t>
            </a:r>
          </a:p>
          <a:p>
            <a:pPr lvl="2"/>
            <a:r>
              <a:rPr lang="en-US"/>
              <a:t>Sine</a:t>
            </a:r>
          </a:p>
          <a:p>
            <a:pPr lvl="2"/>
            <a:r>
              <a:rPr lang="en-US"/>
              <a:t>Square</a:t>
            </a:r>
          </a:p>
          <a:p>
            <a:pPr lvl="2"/>
            <a:r>
              <a:rPr lang="en-US"/>
              <a:t>Sawtooth</a:t>
            </a:r>
          </a:p>
          <a:p>
            <a:pPr lvl="2"/>
            <a:r>
              <a:rPr lang="en-US"/>
              <a:t>Triangle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E3B130-F3CE-4923-59B5-E4021A79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6E28F-CE23-88CE-651B-6F3EE9BAE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7AB20-17AF-076D-0933-A7E43D7E2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6450" y="1492108"/>
            <a:ext cx="3689560" cy="604915"/>
          </a:xfrm>
        </p:spPr>
        <p:txBody>
          <a:bodyPr>
            <a:normAutofit/>
          </a:bodyPr>
          <a:lstStyle/>
          <a:p>
            <a:r>
              <a:rPr lang="en-US"/>
              <a:t>User-Selected Wave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40FFD3-A10D-4734-400E-D39CA159EC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8824" y="1528684"/>
            <a:ext cx="3916836" cy="768544"/>
          </a:xfrm>
        </p:spPr>
        <p:txBody>
          <a:bodyPr>
            <a:normAutofit fontScale="92500"/>
          </a:bodyPr>
          <a:lstStyle/>
          <a:p>
            <a:r>
              <a:rPr lang="en-US"/>
              <a:t>Wave Imported from SD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9D0103-3DDA-315D-EDB9-588B8489C2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BF2253-D2CB-94D3-016C-E3A3696656E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14346" y="2297228"/>
            <a:ext cx="3466067" cy="3510615"/>
          </a:xfrm>
        </p:spPr>
        <p:txBody>
          <a:bodyPr/>
          <a:lstStyle/>
          <a:p>
            <a:r>
              <a:rPr lang="en-US"/>
              <a:t>Parses pre-installed .csv file from SD card</a:t>
            </a:r>
          </a:p>
          <a:p>
            <a:r>
              <a:rPr lang="en-US"/>
              <a:t>Imports list of double values and puts them as elements of the global wave 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9504-1101-4B80-C834-6ECDD1CDB252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45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DB492-5C3D-6940-4BEA-4949290F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72D5F-74A5-DE4C-89C2-E486E7E7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71" y="1373289"/>
            <a:ext cx="4448026" cy="4357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Updating DAC Pins</a:t>
            </a:r>
          </a:p>
          <a:p>
            <a:r>
              <a:rPr lang="en-US"/>
              <a:t>Done in a timer interrupt to ensure no dropped data</a:t>
            </a:r>
          </a:p>
          <a:p>
            <a:r>
              <a:rPr lang="en-US"/>
              <a:t>Utilizes an 8-bit int and bit-masking</a:t>
            </a:r>
          </a:p>
          <a:p>
            <a:pPr lvl="1"/>
            <a:r>
              <a:rPr lang="en-US"/>
              <a:t>Sets the GPIO pin associated with the bit to the value of the bit</a:t>
            </a:r>
          </a:p>
          <a:p>
            <a:r>
              <a:rPr lang="en-US"/>
              <a:t>Repeats this until the “#” key is pressed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6D6E0-2698-616E-93CE-6AAFBEC6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78F0B-9FCF-872A-F571-205780C14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54E8D-EDF1-7281-04BB-E834DA12A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2D385-C38C-FB3D-22D5-247DAA3D81A8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09C02-FE00-2433-BB41-DA55F46B5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99" y="1647234"/>
            <a:ext cx="2553056" cy="3134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A7836-7F76-880E-742E-BDD887EEC990}"/>
              </a:ext>
            </a:extLst>
          </p:cNvPr>
          <p:cNvSpPr txBox="1"/>
          <p:nvPr/>
        </p:nvSpPr>
        <p:spPr>
          <a:xfrm>
            <a:off x="5305821" y="4798973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Bit Masking Code Example</a:t>
            </a:r>
          </a:p>
        </p:txBody>
      </p:sp>
    </p:spTree>
    <p:extLst>
      <p:ext uri="{BB962C8B-B14F-4D97-AF65-F5344CB8AC3E}">
        <p14:creationId xmlns:p14="http://schemas.microsoft.com/office/powerpoint/2010/main" val="3595551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20B89-7603-3085-D0EC-AC01640F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B8F-B358-15D8-A229-55BDC605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Problems and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EF21D-3327-6C9C-DB35-92753EF18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1680F-201C-3C08-F86D-6CC7BF001F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8E9C3-2180-02B3-7580-15060EB2FEBD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C7F7B0-0CEB-0785-ECDE-CC6D2607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345"/>
              </p:ext>
            </p:extLst>
          </p:nvPr>
        </p:nvGraphicFramePr>
        <p:xfrm>
          <a:off x="886839" y="1776390"/>
          <a:ext cx="7492780" cy="393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390">
                  <a:extLst>
                    <a:ext uri="{9D8B030D-6E8A-4147-A177-3AD203B41FA5}">
                      <a16:colId xmlns:a16="http://schemas.microsoft.com/office/drawing/2014/main" val="4219579753"/>
                    </a:ext>
                  </a:extLst>
                </a:gridCol>
                <a:gridCol w="3746390">
                  <a:extLst>
                    <a:ext uri="{9D8B030D-6E8A-4147-A177-3AD203B41FA5}">
                      <a16:colId xmlns:a16="http://schemas.microsoft.com/office/drawing/2014/main" val="1686035737"/>
                    </a:ext>
                  </a:extLst>
                </a:gridCol>
              </a:tblGrid>
              <a:tr h="5294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08612"/>
                  </a:ext>
                </a:extLst>
              </a:tr>
              <a:tr h="831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Trouble getting DAC to output physical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Introduction of two op amps:</a:t>
                      </a:r>
                    </a:p>
                    <a:p>
                      <a:pPr algn="ctr"/>
                      <a:r>
                        <a:rPr lang="en-US" dirty="0"/>
                        <a:t>One buffer and one gain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412960"/>
                  </a:ext>
                </a:extLst>
              </a:tr>
              <a:tr h="831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Inability to connect to Bluetooth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the </a:t>
                      </a:r>
                      <a:r>
                        <a:rPr lang="en-US" dirty="0" err="1"/>
                        <a:t>bluetooth</a:t>
                      </a:r>
                      <a:r>
                        <a:rPr lang="en-US" dirty="0"/>
                        <a:t> module as Serial1, bypassing any custom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956581"/>
                  </a:ext>
                </a:extLst>
              </a:tr>
              <a:tr h="831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Parsing SD card for this specific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Implemented a customizable existing 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38095"/>
                  </a:ext>
                </a:extLst>
              </a:tr>
              <a:tr h="831057"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Utilizing Keypad for starting and stopping wave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Implemented start/stop flags into the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58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9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B463C-A7DE-B21C-0692-714815EC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6AB19-71EB-44BC-FA36-9E8EC862F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7" y="2000478"/>
            <a:ext cx="3466067" cy="3865033"/>
          </a:xfrm>
        </p:spPr>
        <p:txBody>
          <a:bodyPr/>
          <a:lstStyle/>
          <a:p>
            <a:r>
              <a:rPr lang="en-US"/>
              <a:t>Experimented and Troubleshot DAC Hardware</a:t>
            </a:r>
          </a:p>
          <a:p>
            <a:r>
              <a:rPr lang="en-US"/>
              <a:t>Implemented Bluetooth module</a:t>
            </a:r>
          </a:p>
          <a:p>
            <a:r>
              <a:rPr lang="en-US"/>
              <a:t>Created much of the project documentation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202E14-FD69-CB93-B38B-2C74C12F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 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32F72-7033-7DBC-2721-EDCE348A8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03E6-DFD2-757C-EECD-856F18BAB1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1" y="1528684"/>
            <a:ext cx="3689560" cy="604915"/>
          </a:xfrm>
        </p:spPr>
        <p:txBody>
          <a:bodyPr>
            <a:normAutofit/>
          </a:bodyPr>
          <a:lstStyle/>
          <a:p>
            <a:pPr algn="ctr"/>
            <a:r>
              <a:rPr lang="en-US" u="sng"/>
              <a:t>Daouda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B887D2-626F-4A0C-160E-E269A2C46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8824" y="1528684"/>
            <a:ext cx="3916836" cy="768544"/>
          </a:xfrm>
        </p:spPr>
        <p:txBody>
          <a:bodyPr>
            <a:normAutofit/>
          </a:bodyPr>
          <a:lstStyle/>
          <a:p>
            <a:pPr algn="ctr"/>
            <a:r>
              <a:rPr lang="en-US" u="sng"/>
              <a:t>Jonathan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0040A4-A788-1C7F-D447-BD9BB9D57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3CF0BF-9085-866B-8A71-ACADE08DE25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14346" y="2097023"/>
            <a:ext cx="3466067" cy="3510615"/>
          </a:xfrm>
        </p:spPr>
        <p:txBody>
          <a:bodyPr/>
          <a:lstStyle/>
          <a:p>
            <a:r>
              <a:rPr lang="en-US"/>
              <a:t>Implemented User I/O</a:t>
            </a:r>
          </a:p>
          <a:p>
            <a:r>
              <a:rPr lang="en-US"/>
              <a:t>Developed code for DAC, SD Card function, and LCD Display</a:t>
            </a:r>
          </a:p>
          <a:p>
            <a:r>
              <a:rPr lang="en-US"/>
              <a:t>Tested and troubleshot full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3C997-C78A-8C25-F459-8EBFF13D44EA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6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CF3FD-487B-8CD3-FA48-D230CA23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21AF73-149B-B4DC-81AE-80209286E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70" y="1373289"/>
            <a:ext cx="8338505" cy="4357687"/>
          </a:xfrm>
        </p:spPr>
        <p:txBody>
          <a:bodyPr>
            <a:normAutofit lnSpcReduction="10000"/>
          </a:bodyPr>
          <a:lstStyle/>
          <a:p>
            <a:r>
              <a:rPr lang="en-US"/>
              <a:t>Implement ability to change frequency of signal more easily</a:t>
            </a:r>
          </a:p>
          <a:p>
            <a:pPr lvl="1"/>
            <a:r>
              <a:rPr lang="en-US"/>
              <a:t>Likely will include altering timer </a:t>
            </a:r>
            <a:r>
              <a:rPr lang="en-US" err="1"/>
              <a:t>prescaler</a:t>
            </a:r>
            <a:r>
              <a:rPr lang="en-US"/>
              <a:t> options</a:t>
            </a:r>
          </a:p>
          <a:p>
            <a:pPr lvl="1"/>
            <a:r>
              <a:rPr lang="en-US"/>
              <a:t>Add UI element to support</a:t>
            </a:r>
          </a:p>
          <a:p>
            <a:r>
              <a:rPr lang="en-US"/>
              <a:t>Clean up data structure in the software</a:t>
            </a:r>
          </a:p>
          <a:p>
            <a:pPr lvl="1"/>
            <a:r>
              <a:rPr lang="en-US"/>
              <a:t>Decrease global variable usage, implement </a:t>
            </a:r>
          </a:p>
          <a:p>
            <a:r>
              <a:rPr lang="en-US"/>
              <a:t>Make structure of input file more standard</a:t>
            </a:r>
          </a:p>
          <a:p>
            <a:r>
              <a:rPr lang="en-US"/>
              <a:t>Calibration (with initial waveform + ADC)</a:t>
            </a:r>
          </a:p>
          <a:p>
            <a:pPr lvl="1"/>
            <a:r>
              <a:rPr lang="en-US"/>
              <a:t>Alternative – Gain adjustment knob</a:t>
            </a:r>
          </a:p>
          <a:p>
            <a:r>
              <a:rPr lang="en-US"/>
              <a:t>Better display, and real-time display updates</a:t>
            </a:r>
          </a:p>
          <a:p>
            <a:pPr lvl="1"/>
            <a:r>
              <a:rPr lang="en-US"/>
              <a:t>Only made possible with higher-performing microcontroller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0DD34-B3B4-1C96-C535-1BE433FF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DBAAA-CAE3-651C-85BF-A5227F20A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27E4E-975A-9F72-4051-CBBA8F31D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8F62B-434F-47D5-EF77-4E9BB62B701A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417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4185-3F50-A206-DD59-87CC90BC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0E2863-3EE3-4628-22D4-C8657D5F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70" y="1373289"/>
            <a:ext cx="8338505" cy="43576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3"/>
              </a:rPr>
              <a:t>www.uctronics.com</a:t>
            </a:r>
            <a:r>
              <a:rPr lang="en-US"/>
              <a:t>  (LCD Display)</a:t>
            </a:r>
          </a:p>
          <a:p>
            <a:r>
              <a:rPr lang="en-US"/>
              <a:t>Philips Semiconductors Linear Products (DAC08)</a:t>
            </a:r>
          </a:p>
          <a:p>
            <a:r>
              <a:rPr lang="en-US">
                <a:hlinkClick r:id="rId4"/>
              </a:rPr>
              <a:t>www.hc01.com</a:t>
            </a:r>
            <a:r>
              <a:rPr lang="en-US"/>
              <a:t>  (Bluetooth)</a:t>
            </a:r>
          </a:p>
          <a:p>
            <a:r>
              <a:rPr lang="en-US">
                <a:ea typeface="+mj-lt"/>
                <a:cs typeface="+mj-lt"/>
              </a:rPr>
              <a:t>store-usa.arduino.cc (Arduino MEGA)</a:t>
            </a:r>
            <a:endParaRPr lang="en-US"/>
          </a:p>
          <a:p>
            <a:r>
              <a:rPr lang="en-US">
                <a:ea typeface="+mj-lt"/>
                <a:cs typeface="+mj-lt"/>
                <a:hlinkClick r:id="rId5"/>
              </a:rPr>
              <a:t>https://digilent.com</a:t>
            </a:r>
            <a:r>
              <a:rPr lang="en-US">
                <a:ea typeface="+mj-lt"/>
                <a:cs typeface="+mj-lt"/>
              </a:rPr>
              <a:t> (Powerbrick)</a:t>
            </a:r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35DEA-0D57-325A-FDB1-2D958FCA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C365-3757-6114-4D7E-4AF016B5B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36283-0CDA-E7E6-0872-540F518978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EDD81-45B3-8E99-3F22-DAF89866C158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67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3B7881-1C09-0140-B5FB-02007C33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</a:t>
            </a:r>
          </a:p>
          <a:p>
            <a:r>
              <a:rPr lang="en-US"/>
              <a:t>Overview, Brainstorm, and Design Options</a:t>
            </a:r>
          </a:p>
          <a:p>
            <a:r>
              <a:rPr lang="en-US"/>
              <a:t>Design Details</a:t>
            </a:r>
          </a:p>
          <a:p>
            <a:r>
              <a:rPr lang="en-US"/>
              <a:t>Design Problems and Solutions</a:t>
            </a:r>
          </a:p>
          <a:p>
            <a:r>
              <a:rPr lang="en-US"/>
              <a:t>Project Labor Division</a:t>
            </a:r>
          </a:p>
          <a:p>
            <a:r>
              <a:rPr lang="en-US"/>
              <a:t>Suggestions for Future Improvements</a:t>
            </a:r>
          </a:p>
          <a:p>
            <a:r>
              <a:rPr lang="en-US"/>
              <a:t>References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086A9-CE3F-B141-B303-AE75F10F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6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F1603-065D-1098-4F00-C8710C21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CAB5-9310-1FA4-1448-A0F66128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DCEAF-81FC-372C-F903-DC264E1D0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0C997-470D-357F-DA6E-22C8C2A6D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F03102-EEC1-8651-F62C-232F4471B20C}"/>
              </a:ext>
            </a:extLst>
          </p:cNvPr>
          <p:cNvSpPr txBox="1">
            <a:spLocks/>
          </p:cNvSpPr>
          <p:nvPr/>
        </p:nvSpPr>
        <p:spPr>
          <a:xfrm>
            <a:off x="402270" y="3044727"/>
            <a:ext cx="7977349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624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</a:lstStyle>
          <a:p>
            <a:pPr algn="ctr"/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556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FCA744-4D49-524F-B15C-3CA424D7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41" y="2175976"/>
            <a:ext cx="3466067" cy="3077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Use a discrete DAC to design, implement, and test a customizable signal generator that has wireless communication capability, user I/O, and utilizes a file read/write system.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CBEEB-0CEB-DC48-B521-28F6089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507C1-AA03-7744-A195-444BDA0E6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9943" y="1697124"/>
            <a:ext cx="3466065" cy="43542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Problem 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05A810-2BB4-F542-9E98-3AE0E529AA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4745" y="1697124"/>
            <a:ext cx="3466065" cy="43542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Constraints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3B9DE-7B5D-9443-AC94-C7996F3D4B0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914743" y="2175975"/>
            <a:ext cx="3466067" cy="4098215"/>
          </a:xfrm>
        </p:spPr>
        <p:txBody>
          <a:bodyPr>
            <a:normAutofit lnSpcReduction="10000"/>
          </a:bodyPr>
          <a:lstStyle/>
          <a:p>
            <a:r>
              <a:rPr lang="en-US" sz="1800"/>
              <a:t>Overall cost for the device must not exceed $100.</a:t>
            </a:r>
          </a:p>
          <a:p>
            <a:r>
              <a:rPr lang="en-US" sz="1800"/>
              <a:t>Arduino and its clones should be used.</a:t>
            </a:r>
          </a:p>
          <a:p>
            <a:r>
              <a:rPr lang="en-US" sz="1800"/>
              <a:t>Operating voltage should not exceed 15 Volts for device protection.</a:t>
            </a:r>
          </a:p>
          <a:p>
            <a:r>
              <a:rPr lang="en-US" sz="1800"/>
              <a:t>Must include and interface with an LCD display, Bluetooth, and an SD card module.</a:t>
            </a:r>
          </a:p>
          <a:p>
            <a:r>
              <a:rPr lang="en-US" sz="1800"/>
              <a:t>Must utilize an interrupt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3690A-3370-8C63-DFC9-D817FA500EF2}"/>
              </a:ext>
            </a:extLst>
          </p:cNvPr>
          <p:cNvSpPr txBox="1"/>
          <p:nvPr/>
        </p:nvSpPr>
        <p:spPr>
          <a:xfrm>
            <a:off x="7098562" y="562572"/>
            <a:ext cx="14588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900" b="1"/>
              <a:t>Sané, Daouda</a:t>
            </a:r>
            <a:endParaRPr lang="en-US" sz="900" b="1">
              <a:cs typeface="Arial"/>
            </a:endParaRPr>
          </a:p>
          <a:p>
            <a:pPr algn="r"/>
            <a:r>
              <a:rPr lang="en-US" sz="900"/>
              <a:t>Myers, Jonathan</a:t>
            </a:r>
          </a:p>
        </p:txBody>
      </p:sp>
    </p:spTree>
    <p:extLst>
      <p:ext uri="{BB962C8B-B14F-4D97-AF65-F5344CB8AC3E}">
        <p14:creationId xmlns:p14="http://schemas.microsoft.com/office/powerpoint/2010/main" val="20614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FC48DB-3977-2A48-A5B0-2642AC57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initial brainstorm session consisted of exploring components’ capabilities, interfacing, as well as developing block diagrams and initial circuit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– Initial Brainstorming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67F378-3783-EC78-C0CF-ADE5C145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8" y="3694040"/>
            <a:ext cx="2895599" cy="108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A215C2-2571-71D9-B518-A58F4C7B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74513" y="2393523"/>
            <a:ext cx="2317359" cy="393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709C3-A7FB-DA08-849F-71AA197E697B}"/>
              </a:ext>
            </a:extLst>
          </p:cNvPr>
          <p:cNvSpPr txBox="1"/>
          <p:nvPr/>
        </p:nvSpPr>
        <p:spPr>
          <a:xfrm>
            <a:off x="449578" y="4904452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Initial Hand Sketch of Output Amplification Circuit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02DA9-E863-A95A-FAE1-F7F7FBABF54B}"/>
              </a:ext>
            </a:extLst>
          </p:cNvPr>
          <p:cNvSpPr txBox="1"/>
          <p:nvPr/>
        </p:nvSpPr>
        <p:spPr>
          <a:xfrm>
            <a:off x="4946692" y="5632877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Initial Block Diagram Sketch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143B0-8A87-C151-45A3-440C8C1811E7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15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877E2-58C2-58F3-C113-46E10061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B0B1EC-9C4C-477F-50E5-04E576A9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70" y="1373289"/>
            <a:ext cx="8338505" cy="4357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Once components were understood, introductory code was developed to test each individual component separately prior to integrating the whole system together.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46491-5A25-8B8D-64F3-EB7E6F0B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– Component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4A004-F236-E637-3BB5-2EDEDD8F5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CF35F-4D12-CD40-C902-14D2C3915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48891-6E92-4442-63BF-CE385F65FDB6}"/>
              </a:ext>
            </a:extLst>
          </p:cNvPr>
          <p:cNvSpPr txBox="1"/>
          <p:nvPr/>
        </p:nvSpPr>
        <p:spPr>
          <a:xfrm>
            <a:off x="634043" y="5863728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Example test code for LCD Display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1AC8B-DF77-834E-F647-835BBD8CD1DF}"/>
              </a:ext>
            </a:extLst>
          </p:cNvPr>
          <p:cNvSpPr txBox="1"/>
          <p:nvPr/>
        </p:nvSpPr>
        <p:spPr>
          <a:xfrm>
            <a:off x="5149811" y="5081163"/>
            <a:ext cx="3748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Initial Software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F7A125-6F55-E46D-7A9A-93C973BE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35" y="2789513"/>
            <a:ext cx="4497829" cy="3012697"/>
          </a:xfrm>
          <a:prstGeom prst="rect">
            <a:avLst/>
          </a:prstGeom>
        </p:spPr>
      </p:pic>
      <p:pic>
        <p:nvPicPr>
          <p:cNvPr id="12" name="Picture 11" descr="A green circles with black text&#10;&#10;Description automatically generated">
            <a:extLst>
              <a:ext uri="{FF2B5EF4-FFF2-40B4-BE49-F238E27FC236}">
                <a16:creationId xmlns:a16="http://schemas.microsoft.com/office/drawing/2014/main" id="{2A147F3A-F88E-A8D1-6A86-F6E64B94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46" y="3440557"/>
            <a:ext cx="3971742" cy="1512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62D481-1C95-5FE1-FC3C-23B00DEC997A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Sané, Daouda</a:t>
            </a:r>
            <a:endParaRPr lang="en-US" sz="800">
              <a:cs typeface="Arial"/>
            </a:endParaRPr>
          </a:p>
          <a:p>
            <a:pPr algn="r"/>
            <a:r>
              <a:rPr lang="en-US" sz="800" b="1"/>
              <a:t>Myers, Jonathan</a:t>
            </a:r>
            <a:endParaRPr lang="en-US" sz="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98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BC6D-C0E7-EC91-2768-5FA263CBF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EEDB-2AF7-3897-F37B-34B6AF43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6BE75-CF47-0082-E757-32390BB8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6AE6D-B367-BCD6-8885-AB36CA331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532F818-6EFC-DAA5-B9C6-49215485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7" y="1103588"/>
            <a:ext cx="6751947" cy="4824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B04DC-40D4-840F-ABC6-BD4BA5E885A0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7C4DFF6-BA90-1501-761E-01E14C874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904" y="5926686"/>
            <a:ext cx="3777235" cy="563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Wiring Diagram</a:t>
            </a:r>
          </a:p>
        </p:txBody>
      </p:sp>
    </p:spTree>
    <p:extLst>
      <p:ext uri="{BB962C8B-B14F-4D97-AF65-F5344CB8AC3E}">
        <p14:creationId xmlns:p14="http://schemas.microsoft.com/office/powerpoint/2010/main" val="26132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8BAD-48DE-5A19-3C09-4618AD53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273A57-C4CC-CA36-B9F8-37B5C42C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904" y="5215486"/>
            <a:ext cx="3777235" cy="5637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/>
              <a:t>DAC 08HP Block Diagram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817B1-A782-F65C-826C-0D60BC1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541DB-4BC0-C591-A663-8DAD33AAA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3D2F9-4CE3-DDCC-D626-1659085733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pic>
        <p:nvPicPr>
          <p:cNvPr id="5" name="Picture 4" descr="A diagram of a network current&#10;&#10;Description automatically generated">
            <a:extLst>
              <a:ext uri="{FF2B5EF4-FFF2-40B4-BE49-F238E27FC236}">
                <a16:creationId xmlns:a16="http://schemas.microsoft.com/office/drawing/2014/main" id="{62A1DC90-D2F4-0FD9-C920-39997CF9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9" y="1779648"/>
            <a:ext cx="8607777" cy="3304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9E80B-EEAC-26CF-6CB7-6B9A4E0A7E11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0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C6CF3-7FEF-1877-0C10-CB02F5720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3A4835-2D63-4532-2BE0-F45DDB8E6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411" y="5902359"/>
            <a:ext cx="2435689" cy="4618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Arduino MEGA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D1175-A0D0-9FFE-CB67-F9884D8E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3E2F7-F22C-DB83-CE9C-8EA94EFF8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40CCC-63E8-2BD5-B4A1-D612C8847B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BF849-C2CE-9069-5295-A63487ED5E61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 dirty="0"/>
              <a:t>Sané, Daouda</a:t>
            </a:r>
            <a:endParaRPr lang="en-US" sz="800" b="1" dirty="0">
              <a:cs typeface="Arial"/>
            </a:endParaRPr>
          </a:p>
          <a:p>
            <a:pPr algn="r"/>
            <a:r>
              <a:rPr lang="en-US" sz="800" dirty="0"/>
              <a:t>Myers, Jonathan</a:t>
            </a:r>
            <a:endParaRPr lang="en-US" sz="800" dirty="0">
              <a:cs typeface="Arial"/>
            </a:endParaRPr>
          </a:p>
        </p:txBody>
      </p:sp>
      <p:pic>
        <p:nvPicPr>
          <p:cNvPr id="5" name="Picture 4" descr="A000067_01.iso.jpg">
            <a:extLst>
              <a:ext uri="{FF2B5EF4-FFF2-40B4-BE49-F238E27FC236}">
                <a16:creationId xmlns:a16="http://schemas.microsoft.com/office/drawing/2014/main" id="{2C837B60-E703-2533-BBFB-40991D3D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46" y="1405716"/>
            <a:ext cx="6078907" cy="449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7B166-50DB-F637-2812-36ADE2B1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0803-CE75-4CA6-8F38-8BD27678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Design –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A4AEC-BF6E-814E-CA78-27DAB3855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FA113-AE6B-E043-E09F-D928DE1FEE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SCHOOL OF ENGINEERING -- Department of Electrical and Computer Engineering -- Team Four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AB656-620A-C97F-4260-CB3590C7A6FA}"/>
              </a:ext>
            </a:extLst>
          </p:cNvPr>
          <p:cNvSpPr txBox="1"/>
          <p:nvPr/>
        </p:nvSpPr>
        <p:spPr>
          <a:xfrm>
            <a:off x="7116850" y="562572"/>
            <a:ext cx="14588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 b="1"/>
              <a:t>Sané, Daouda</a:t>
            </a:r>
            <a:endParaRPr lang="en-US" sz="800" b="1">
              <a:cs typeface="Arial"/>
            </a:endParaRPr>
          </a:p>
          <a:p>
            <a:pPr algn="r"/>
            <a:r>
              <a:rPr lang="en-US" sz="800"/>
              <a:t>Myers, Jonathan</a:t>
            </a:r>
            <a:endParaRPr lang="en-US" sz="800">
              <a:cs typeface="Arial"/>
            </a:endParaRPr>
          </a:p>
        </p:txBody>
      </p:sp>
      <p:pic>
        <p:nvPicPr>
          <p:cNvPr id="7" name="Picture 6" descr="A diagram of a circuit board&#10;&#10;Description automatically generated">
            <a:extLst>
              <a:ext uri="{FF2B5EF4-FFF2-40B4-BE49-F238E27FC236}">
                <a16:creationId xmlns:a16="http://schemas.microsoft.com/office/drawing/2014/main" id="{72E3EB29-2046-1932-E2B2-87FA3FF0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47" y="2083640"/>
            <a:ext cx="4572000" cy="2690720"/>
          </a:xfrm>
          <a:prstGeom prst="rect">
            <a:avLst/>
          </a:prstGeom>
        </p:spPr>
      </p:pic>
      <p:pic>
        <p:nvPicPr>
          <p:cNvPr id="9" name="Picture 8" descr="A diagram of a circuit board&#10;&#10;Description automatically generated">
            <a:extLst>
              <a:ext uri="{FF2B5EF4-FFF2-40B4-BE49-F238E27FC236}">
                <a16:creationId xmlns:a16="http://schemas.microsoft.com/office/drawing/2014/main" id="{8D86DBC1-7173-0BD8-8929-D58E708D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630"/>
            <a:ext cx="4395248" cy="2592740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307909A-FD7D-32F1-1BDC-02AC3BDD8B4A}"/>
              </a:ext>
            </a:extLst>
          </p:cNvPr>
          <p:cNvSpPr txBox="1">
            <a:spLocks/>
          </p:cNvSpPr>
          <p:nvPr/>
        </p:nvSpPr>
        <p:spPr>
          <a:xfrm>
            <a:off x="4808516" y="5143225"/>
            <a:ext cx="3790072" cy="7872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LCD Display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98BA1760-1371-E01F-389B-5E735E9596E2}"/>
              </a:ext>
            </a:extLst>
          </p:cNvPr>
          <p:cNvSpPr>
            <a:spLocks noGrp="1"/>
          </p:cNvSpPr>
          <p:nvPr/>
        </p:nvSpPr>
        <p:spPr>
          <a:xfrm>
            <a:off x="484755" y="5144011"/>
            <a:ext cx="3530836" cy="799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j-lt"/>
                <a:ea typeface="Proxima Nova Rg" panose="02000506030000020004" pitchFamily="50" charset="0"/>
                <a:cs typeface="Proxima Nova Rg" panose="0200050603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129623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2B27EC9-399D-F641-87F1-447B0A55D7A1}" vid="{67AC473B-5B86-AA40-95E6-C1296954F4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01 NEW</Template>
  <Application>Microsoft Office PowerPoint</Application>
  <PresentationFormat>On-screen Show (4:3)</PresentationFormat>
  <Slides>20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Bluetooth Signal Generator</vt:lpstr>
      <vt:lpstr>Table of contents</vt:lpstr>
      <vt:lpstr>Introduction</vt:lpstr>
      <vt:lpstr>Overview – Initial Brainstorming</vt:lpstr>
      <vt:lpstr>Overview – Component Testing</vt:lpstr>
      <vt:lpstr>Final Design – Hardware</vt:lpstr>
      <vt:lpstr>Final Design – Hardware</vt:lpstr>
      <vt:lpstr>Final Design – Hardware</vt:lpstr>
      <vt:lpstr>Final Design – Hardware</vt:lpstr>
      <vt:lpstr>Final Design – Hardware</vt:lpstr>
      <vt:lpstr>Final Design – Software</vt:lpstr>
      <vt:lpstr>Final Design – Software</vt:lpstr>
      <vt:lpstr>Final Design – Software</vt:lpstr>
      <vt:lpstr>Final Design – Software</vt:lpstr>
      <vt:lpstr>Final Design – Software</vt:lpstr>
      <vt:lpstr>Design Problems and Solutions</vt:lpstr>
      <vt:lpstr>Labor Division</vt:lpstr>
      <vt:lpstr>Future Improvements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EE351 – Electronics</dc:title>
  <dc:creator>Myers, Jonathan E</dc:creator>
  <cp:revision>12</cp:revision>
  <cp:lastPrinted>2019-04-15T23:31:51Z</cp:lastPrinted>
  <dcterms:created xsi:type="dcterms:W3CDTF">2024-05-31T22:47:38Z</dcterms:created>
  <dcterms:modified xsi:type="dcterms:W3CDTF">2024-12-09T21:42:25Z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7542bc-63e5-412b-b0a0-d9586028a7d0_Enabled">
    <vt:lpwstr>true</vt:lpwstr>
  </property>
  <property fmtid="{D5CDD505-2E9C-101B-9397-08002B2CF9AE}" pid="3" name="MSIP_Label_ae7542bc-63e5-412b-b0a0-d9586028a7d0_SetDate">
    <vt:lpwstr>2024-12-08T17:47:49Z</vt:lpwstr>
  </property>
  <property fmtid="{D5CDD505-2E9C-101B-9397-08002B2CF9AE}" pid="4" name="MSIP_Label_ae7542bc-63e5-412b-b0a0-d9586028a7d0_Method">
    <vt:lpwstr>Standard</vt:lpwstr>
  </property>
  <property fmtid="{D5CDD505-2E9C-101B-9397-08002B2CF9AE}" pid="5" name="MSIP_Label_ae7542bc-63e5-412b-b0a0-d9586028a7d0_Name">
    <vt:lpwstr>Sensitive</vt:lpwstr>
  </property>
  <property fmtid="{D5CDD505-2E9C-101B-9397-08002B2CF9AE}" pid="6" name="MSIP_Label_ae7542bc-63e5-412b-b0a0-d9586028a7d0_SiteId">
    <vt:lpwstr>d8999fe4-76af-40b3-b435-1d8977abc08c</vt:lpwstr>
  </property>
  <property fmtid="{D5CDD505-2E9C-101B-9397-08002B2CF9AE}" pid="7" name="MSIP_Label_ae7542bc-63e5-412b-b0a0-d9586028a7d0_ActionId">
    <vt:lpwstr>c143bf4f-01bc-47af-a771-dbe3b0b7022e</vt:lpwstr>
  </property>
  <property fmtid="{D5CDD505-2E9C-101B-9397-08002B2CF9AE}" pid="8" name="MSIP_Label_ae7542bc-63e5-412b-b0a0-d9586028a7d0_ContentBits">
    <vt:lpwstr>0</vt:lpwstr>
  </property>
</Properties>
</file>